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8" r:id="rId2"/>
    <p:sldId id="2076138645" r:id="rId3"/>
    <p:sldId id="2076138593" r:id="rId4"/>
    <p:sldId id="2076138632" r:id="rId5"/>
    <p:sldId id="2076138633" r:id="rId6"/>
    <p:sldId id="2147197284" r:id="rId7"/>
    <p:sldId id="2076138588" r:id="rId8"/>
    <p:sldId id="2147197285" r:id="rId9"/>
    <p:sldId id="2147197331" r:id="rId10"/>
    <p:sldId id="2147197332" r:id="rId1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8B9275-86A2-449B-A624-D8F01A2A3FA4}" v="11" dt="2026-09-09T09:27:47.083"/>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ha Vasama" userId="8ba50429-ff71-4991-9050-d77f887db933" providerId="ADAL" clId="{259528AB-9E83-4934-B577-99666C70BBB5}"/>
    <pc:docChg chg="undo custSel addSld delSld modSld sldOrd">
      <pc:chgData name="Juha Vasama" userId="8ba50429-ff71-4991-9050-d77f887db933" providerId="ADAL" clId="{259528AB-9E83-4934-B577-99666C70BBB5}" dt="2026-09-09T09:28:37.376" v="479" actId="114"/>
      <pc:docMkLst>
        <pc:docMk/>
      </pc:docMkLst>
      <pc:sldChg chg="modSp mod">
        <pc:chgData name="Juha Vasama" userId="8ba50429-ff71-4991-9050-d77f887db933" providerId="ADAL" clId="{259528AB-9E83-4934-B577-99666C70BBB5}" dt="2026-09-09T09:22:03.464" v="384" actId="20577"/>
        <pc:sldMkLst>
          <pc:docMk/>
          <pc:sldMk cId="3006363992" sldId="258"/>
        </pc:sldMkLst>
        <pc:spChg chg="mod">
          <ac:chgData name="Juha Vasama" userId="8ba50429-ff71-4991-9050-d77f887db933" providerId="ADAL" clId="{259528AB-9E83-4934-B577-99666C70BBB5}" dt="2026-09-09T09:22:03.464" v="384" actId="20577"/>
          <ac:spMkLst>
            <pc:docMk/>
            <pc:sldMk cId="3006363992" sldId="258"/>
            <ac:spMk id="2" creationId="{FD0644B5-5444-254A-B9C1-B9BCB67867B6}"/>
          </ac:spMkLst>
        </pc:spChg>
      </pc:sldChg>
      <pc:sldChg chg="del">
        <pc:chgData name="Juha Vasama" userId="8ba50429-ff71-4991-9050-d77f887db933" providerId="ADAL" clId="{259528AB-9E83-4934-B577-99666C70BBB5}" dt="2026-09-08T12:34:24.910" v="181" actId="47"/>
        <pc:sldMkLst>
          <pc:docMk/>
          <pc:sldMk cId="4180935904" sldId="2076138190"/>
        </pc:sldMkLst>
      </pc:sldChg>
      <pc:sldChg chg="del">
        <pc:chgData name="Juha Vasama" userId="8ba50429-ff71-4991-9050-d77f887db933" providerId="ADAL" clId="{259528AB-9E83-4934-B577-99666C70BBB5}" dt="2026-09-08T12:34:25.493" v="182" actId="47"/>
        <pc:sldMkLst>
          <pc:docMk/>
          <pc:sldMk cId="4116723350" sldId="2076138193"/>
        </pc:sldMkLst>
      </pc:sldChg>
      <pc:sldChg chg="del">
        <pc:chgData name="Juha Vasama" userId="8ba50429-ff71-4991-9050-d77f887db933" providerId="ADAL" clId="{259528AB-9E83-4934-B577-99666C70BBB5}" dt="2026-09-08T12:34:26.088" v="183" actId="47"/>
        <pc:sldMkLst>
          <pc:docMk/>
          <pc:sldMk cId="2633066287" sldId="2076138194"/>
        </pc:sldMkLst>
      </pc:sldChg>
      <pc:sldChg chg="del">
        <pc:chgData name="Juha Vasama" userId="8ba50429-ff71-4991-9050-d77f887db933" providerId="ADAL" clId="{259528AB-9E83-4934-B577-99666C70BBB5}" dt="2026-09-08T12:34:26.677" v="184" actId="47"/>
        <pc:sldMkLst>
          <pc:docMk/>
          <pc:sldMk cId="3887078672" sldId="2076138197"/>
        </pc:sldMkLst>
      </pc:sldChg>
      <pc:sldChg chg="del">
        <pc:chgData name="Juha Vasama" userId="8ba50429-ff71-4991-9050-d77f887db933" providerId="ADAL" clId="{259528AB-9E83-4934-B577-99666C70BBB5}" dt="2026-09-08T12:34:27.275" v="185" actId="47"/>
        <pc:sldMkLst>
          <pc:docMk/>
          <pc:sldMk cId="1646196542" sldId="2076138200"/>
        </pc:sldMkLst>
      </pc:sldChg>
      <pc:sldChg chg="del">
        <pc:chgData name="Juha Vasama" userId="8ba50429-ff71-4991-9050-d77f887db933" providerId="ADAL" clId="{259528AB-9E83-4934-B577-99666C70BBB5}" dt="2026-09-08T12:34:27.867" v="186" actId="47"/>
        <pc:sldMkLst>
          <pc:docMk/>
          <pc:sldMk cId="1878044748" sldId="2076138201"/>
        </pc:sldMkLst>
      </pc:sldChg>
      <pc:sldChg chg="del">
        <pc:chgData name="Juha Vasama" userId="8ba50429-ff71-4991-9050-d77f887db933" providerId="ADAL" clId="{259528AB-9E83-4934-B577-99666C70BBB5}" dt="2026-09-08T12:34:28.526" v="187" actId="47"/>
        <pc:sldMkLst>
          <pc:docMk/>
          <pc:sldMk cId="1723395211" sldId="2076138203"/>
        </pc:sldMkLst>
      </pc:sldChg>
      <pc:sldChg chg="del">
        <pc:chgData name="Juha Vasama" userId="8ba50429-ff71-4991-9050-d77f887db933" providerId="ADAL" clId="{259528AB-9E83-4934-B577-99666C70BBB5}" dt="2026-09-08T12:34:33.704" v="188" actId="47"/>
        <pc:sldMkLst>
          <pc:docMk/>
          <pc:sldMk cId="1962211082" sldId="2076138205"/>
        </pc:sldMkLst>
      </pc:sldChg>
      <pc:sldChg chg="modSp add mod">
        <pc:chgData name="Juha Vasama" userId="8ba50429-ff71-4991-9050-d77f887db933" providerId="ADAL" clId="{259528AB-9E83-4934-B577-99666C70BBB5}" dt="2026-09-09T09:27:14.604" v="473" actId="114"/>
        <pc:sldMkLst>
          <pc:docMk/>
          <pc:sldMk cId="2691146658" sldId="2076138588"/>
        </pc:sldMkLst>
        <pc:spChg chg="mod">
          <ac:chgData name="Juha Vasama" userId="8ba50429-ff71-4991-9050-d77f887db933" providerId="ADAL" clId="{259528AB-9E83-4934-B577-99666C70BBB5}" dt="2026-09-09T09:27:14.604" v="473" actId="114"/>
          <ac:spMkLst>
            <pc:docMk/>
            <pc:sldMk cId="2691146658" sldId="2076138588"/>
            <ac:spMk id="5" creationId="{F622707F-CA81-34B6-F185-C5CFB05A76ED}"/>
          </ac:spMkLst>
        </pc:spChg>
      </pc:sldChg>
      <pc:sldChg chg="modSp add mod">
        <pc:chgData name="Juha Vasama" userId="8ba50429-ff71-4991-9050-d77f887db933" providerId="ADAL" clId="{259528AB-9E83-4934-B577-99666C70BBB5}" dt="2026-09-08T12:37:44.081" v="325"/>
        <pc:sldMkLst>
          <pc:docMk/>
          <pc:sldMk cId="2110055484" sldId="2076138593"/>
        </pc:sldMkLst>
        <pc:spChg chg="mod">
          <ac:chgData name="Juha Vasama" userId="8ba50429-ff71-4991-9050-d77f887db933" providerId="ADAL" clId="{259528AB-9E83-4934-B577-99666C70BBB5}" dt="2026-09-08T12:37:44.081" v="325"/>
          <ac:spMkLst>
            <pc:docMk/>
            <pc:sldMk cId="2110055484" sldId="2076138593"/>
            <ac:spMk id="3" creationId="{DF01DBED-39E7-6C60-3751-1A1FEF9B8C06}"/>
          </ac:spMkLst>
        </pc:spChg>
      </pc:sldChg>
      <pc:sldChg chg="modSp add mod">
        <pc:chgData name="Juha Vasama" userId="8ba50429-ff71-4991-9050-d77f887db933" providerId="ADAL" clId="{259528AB-9E83-4934-B577-99666C70BBB5}" dt="2026-09-08T12:37:49.200" v="326"/>
        <pc:sldMkLst>
          <pc:docMk/>
          <pc:sldMk cId="1217533488" sldId="2076138632"/>
        </pc:sldMkLst>
        <pc:spChg chg="mod">
          <ac:chgData name="Juha Vasama" userId="8ba50429-ff71-4991-9050-d77f887db933" providerId="ADAL" clId="{259528AB-9E83-4934-B577-99666C70BBB5}" dt="2026-09-08T12:37:49.200" v="326"/>
          <ac:spMkLst>
            <pc:docMk/>
            <pc:sldMk cId="1217533488" sldId="2076138632"/>
            <ac:spMk id="3" creationId="{52CA29FA-60A7-BB49-F8E2-652CD0014DF6}"/>
          </ac:spMkLst>
        </pc:spChg>
      </pc:sldChg>
      <pc:sldChg chg="modSp add mod">
        <pc:chgData name="Juha Vasama" userId="8ba50429-ff71-4991-9050-d77f887db933" providerId="ADAL" clId="{259528AB-9E83-4934-B577-99666C70BBB5}" dt="2026-09-08T12:37:53.920" v="327"/>
        <pc:sldMkLst>
          <pc:docMk/>
          <pc:sldMk cId="180075272" sldId="2076138633"/>
        </pc:sldMkLst>
        <pc:spChg chg="mod">
          <ac:chgData name="Juha Vasama" userId="8ba50429-ff71-4991-9050-d77f887db933" providerId="ADAL" clId="{259528AB-9E83-4934-B577-99666C70BBB5}" dt="2026-09-08T12:37:53.920" v="327"/>
          <ac:spMkLst>
            <pc:docMk/>
            <pc:sldMk cId="180075272" sldId="2076138633"/>
            <ac:spMk id="3" creationId="{64A082E5-6849-AB03-59D2-52A51663E6F8}"/>
          </ac:spMkLst>
        </pc:spChg>
      </pc:sldChg>
      <pc:sldChg chg="modSp add del mod">
        <pc:chgData name="Juha Vasama" userId="8ba50429-ff71-4991-9050-d77f887db933" providerId="ADAL" clId="{259528AB-9E83-4934-B577-99666C70BBB5}" dt="2026-09-08T12:39:22.675" v="379" actId="47"/>
        <pc:sldMkLst>
          <pc:docMk/>
          <pc:sldMk cId="1943771596" sldId="2076138634"/>
        </pc:sldMkLst>
        <pc:spChg chg="mod">
          <ac:chgData name="Juha Vasama" userId="8ba50429-ff71-4991-9050-d77f887db933" providerId="ADAL" clId="{259528AB-9E83-4934-B577-99666C70BBB5}" dt="2026-09-08T12:39:04.701" v="378" actId="27636"/>
          <ac:spMkLst>
            <pc:docMk/>
            <pc:sldMk cId="1943771596" sldId="2076138634"/>
            <ac:spMk id="3" creationId="{EB5CA6B1-E925-5EBD-9C2C-0132D1F42640}"/>
          </ac:spMkLst>
        </pc:spChg>
      </pc:sldChg>
      <pc:sldChg chg="modSp add del mod">
        <pc:chgData name="Juha Vasama" userId="8ba50429-ff71-4991-9050-d77f887db933" providerId="ADAL" clId="{259528AB-9E83-4934-B577-99666C70BBB5}" dt="2026-09-08T12:39:23.562" v="380" actId="47"/>
        <pc:sldMkLst>
          <pc:docMk/>
          <pc:sldMk cId="1401135689" sldId="2076138635"/>
        </pc:sldMkLst>
        <pc:spChg chg="mod">
          <ac:chgData name="Juha Vasama" userId="8ba50429-ff71-4991-9050-d77f887db933" providerId="ADAL" clId="{259528AB-9E83-4934-B577-99666C70BBB5}" dt="2026-09-08T12:38:57.976" v="355" actId="27636"/>
          <ac:spMkLst>
            <pc:docMk/>
            <pc:sldMk cId="1401135689" sldId="2076138635"/>
            <ac:spMk id="3" creationId="{46F2DE4B-2B3A-5BEA-4763-68EA5569F48A}"/>
          </ac:spMkLst>
        </pc:spChg>
      </pc:sldChg>
      <pc:sldChg chg="del">
        <pc:chgData name="Juha Vasama" userId="8ba50429-ff71-4991-9050-d77f887db933" providerId="ADAL" clId="{259528AB-9E83-4934-B577-99666C70BBB5}" dt="2026-09-08T12:34:24.350" v="180" actId="47"/>
        <pc:sldMkLst>
          <pc:docMk/>
          <pc:sldMk cId="233635697" sldId="2076138636"/>
        </pc:sldMkLst>
      </pc:sldChg>
      <pc:sldChg chg="modSp mod ord">
        <pc:chgData name="Juha Vasama" userId="8ba50429-ff71-4991-9050-d77f887db933" providerId="ADAL" clId="{259528AB-9E83-4934-B577-99666C70BBB5}" dt="2026-09-08T12:37:36.201" v="324" actId="20577"/>
        <pc:sldMkLst>
          <pc:docMk/>
          <pc:sldMk cId="3104494709" sldId="2076138645"/>
        </pc:sldMkLst>
        <pc:spChg chg="mod">
          <ac:chgData name="Juha Vasama" userId="8ba50429-ff71-4991-9050-d77f887db933" providerId="ADAL" clId="{259528AB-9E83-4934-B577-99666C70BBB5}" dt="2026-09-08T12:37:36.201" v="324" actId="20577"/>
          <ac:spMkLst>
            <pc:docMk/>
            <pc:sldMk cId="3104494709" sldId="2076138645"/>
            <ac:spMk id="3" creationId="{AE0FB4C9-E915-B4E9-9EA5-E20E0A579592}"/>
          </ac:spMkLst>
        </pc:spChg>
      </pc:sldChg>
      <pc:sldChg chg="modSp del mod ord">
        <pc:chgData name="Juha Vasama" userId="8ba50429-ff71-4991-9050-d77f887db933" providerId="ADAL" clId="{259528AB-9E83-4934-B577-99666C70BBB5}" dt="2026-09-09T09:23:06.851" v="424" actId="47"/>
        <pc:sldMkLst>
          <pc:docMk/>
          <pc:sldMk cId="4086494778" sldId="2147197188"/>
        </pc:sldMkLst>
        <pc:spChg chg="mod">
          <ac:chgData name="Juha Vasama" userId="8ba50429-ff71-4991-9050-d77f887db933" providerId="ADAL" clId="{259528AB-9E83-4934-B577-99666C70BBB5}" dt="2026-09-09T09:22:56.739" v="423" actId="20577"/>
          <ac:spMkLst>
            <pc:docMk/>
            <pc:sldMk cId="4086494778" sldId="2147197188"/>
            <ac:spMk id="5" creationId="{F622707F-CA81-34B6-F185-C5CFB05A76ED}"/>
          </ac:spMkLst>
        </pc:spChg>
      </pc:sldChg>
      <pc:sldChg chg="modSp add mod">
        <pc:chgData name="Juha Vasama" userId="8ba50429-ff71-4991-9050-d77f887db933" providerId="ADAL" clId="{259528AB-9E83-4934-B577-99666C70BBB5}" dt="2026-09-08T12:38:01.428" v="329" actId="27636"/>
        <pc:sldMkLst>
          <pc:docMk/>
          <pc:sldMk cId="2867329302" sldId="2147197284"/>
        </pc:sldMkLst>
        <pc:spChg chg="mod">
          <ac:chgData name="Juha Vasama" userId="8ba50429-ff71-4991-9050-d77f887db933" providerId="ADAL" clId="{259528AB-9E83-4934-B577-99666C70BBB5}" dt="2026-09-08T12:38:01.428" v="329" actId="27636"/>
          <ac:spMkLst>
            <pc:docMk/>
            <pc:sldMk cId="2867329302" sldId="2147197284"/>
            <ac:spMk id="3" creationId="{7657E2C8-B315-5C55-ADFB-F1A951DBBD81}"/>
          </ac:spMkLst>
        </pc:spChg>
      </pc:sldChg>
      <pc:sldChg chg="add">
        <pc:chgData name="Juha Vasama" userId="8ba50429-ff71-4991-9050-d77f887db933" providerId="ADAL" clId="{259528AB-9E83-4934-B577-99666C70BBB5}" dt="2026-09-08T12:39:28.685" v="381"/>
        <pc:sldMkLst>
          <pc:docMk/>
          <pc:sldMk cId="2699270220" sldId="2147197285"/>
        </pc:sldMkLst>
      </pc:sldChg>
      <pc:sldChg chg="modSp add mod">
        <pc:chgData name="Juha Vasama" userId="8ba50429-ff71-4991-9050-d77f887db933" providerId="ADAL" clId="{259528AB-9E83-4934-B577-99666C70BBB5}" dt="2026-09-09T09:28:37.376" v="479" actId="114"/>
        <pc:sldMkLst>
          <pc:docMk/>
          <pc:sldMk cId="639120695" sldId="2147197331"/>
        </pc:sldMkLst>
        <pc:spChg chg="mod">
          <ac:chgData name="Juha Vasama" userId="8ba50429-ff71-4991-9050-d77f887db933" providerId="ADAL" clId="{259528AB-9E83-4934-B577-99666C70BBB5}" dt="2026-09-09T09:28:37.376" v="479" actId="114"/>
          <ac:spMkLst>
            <pc:docMk/>
            <pc:sldMk cId="639120695" sldId="2147197331"/>
            <ac:spMk id="5" creationId="{9CB0F5FE-7BBE-856C-B692-40B54D2F8F38}"/>
          </ac:spMkLst>
        </pc:spChg>
      </pc:sldChg>
      <pc:sldChg chg="modSp add mod">
        <pc:chgData name="Juha Vasama" userId="8ba50429-ff71-4991-9050-d77f887db933" providerId="ADAL" clId="{259528AB-9E83-4934-B577-99666C70BBB5}" dt="2026-09-09T09:27:58.052" v="475" actId="113"/>
        <pc:sldMkLst>
          <pc:docMk/>
          <pc:sldMk cId="1227801390" sldId="2147197332"/>
        </pc:sldMkLst>
        <pc:spChg chg="mod">
          <ac:chgData name="Juha Vasama" userId="8ba50429-ff71-4991-9050-d77f887db933" providerId="ADAL" clId="{259528AB-9E83-4934-B577-99666C70BBB5}" dt="2026-09-09T09:27:58.052" v="475" actId="113"/>
          <ac:spMkLst>
            <pc:docMk/>
            <pc:sldMk cId="1227801390" sldId="2147197332"/>
            <ac:spMk id="5" creationId="{5AFB9440-DC25-648C-23E5-609FBA07F24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BAE6F-2482-1B41-849E-8C6FD7EDDE16}" type="datetimeFigureOut">
              <a:rPr lang="fi-FI" smtClean="0"/>
              <a:t>8.9.2026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0DE91-7415-2D49-BAC4-44C6CAF25198}" type="slidenum">
              <a:rPr lang="fi-FI" smtClean="0"/>
              <a:t>‹#›</a:t>
            </a:fld>
            <a:endParaRPr lang="fi-FI"/>
          </a:p>
        </p:txBody>
      </p:sp>
    </p:spTree>
    <p:extLst>
      <p:ext uri="{BB962C8B-B14F-4D97-AF65-F5344CB8AC3E}">
        <p14:creationId xmlns:p14="http://schemas.microsoft.com/office/powerpoint/2010/main" val="1290387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Rekrytointi </a:t>
            </a:r>
          </a:p>
          <a:p>
            <a:endParaRPr lang="fi-FI" dirty="0"/>
          </a:p>
          <a:p>
            <a:r>
              <a:rPr lang="fi-FI" dirty="0"/>
              <a:t>Toiminnallisuus kaikissa ikäryhmissä. </a:t>
            </a:r>
          </a:p>
          <a:p>
            <a:endParaRPr lang="fi-FI" dirty="0"/>
          </a:p>
          <a:p>
            <a:r>
              <a:rPr lang="fi-FI" dirty="0"/>
              <a:t>Kiinteistöjen ylläpito. Tuorein esimerkki hoitajakutsujärjestelmä ja positiivinen suhtautuminen siihen. </a:t>
            </a:r>
          </a:p>
        </p:txBody>
      </p:sp>
      <p:sp>
        <p:nvSpPr>
          <p:cNvPr id="4" name="Dian numeron paikkamerkki 3"/>
          <p:cNvSpPr>
            <a:spLocks noGrp="1"/>
          </p:cNvSpPr>
          <p:nvPr>
            <p:ph type="sldNum" sz="quarter" idx="5"/>
          </p:nvPr>
        </p:nvSpPr>
        <p:spPr/>
        <p:txBody>
          <a:bodyPr/>
          <a:lstStyle/>
          <a:p>
            <a:fld id="{71F0DE91-7415-2D49-BAC4-44C6CAF25198}" type="slidenum">
              <a:rPr lang="fi-FI" smtClean="0"/>
              <a:t>1</a:t>
            </a:fld>
            <a:endParaRPr lang="fi-FI"/>
          </a:p>
        </p:txBody>
      </p:sp>
    </p:spTree>
    <p:extLst>
      <p:ext uri="{BB962C8B-B14F-4D97-AF65-F5344CB8AC3E}">
        <p14:creationId xmlns:p14="http://schemas.microsoft.com/office/powerpoint/2010/main" val="2004479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BD50C-2983-524D-D792-E0584399A6F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7859D7E-F02E-F28C-1890-842712D25FF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3FE7E08-7986-B09D-C703-E69FDB4CEFFB}"/>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9EF8256D-75B7-C2EE-6E2A-8757EB2C36DD}"/>
              </a:ext>
            </a:extLst>
          </p:cNvPr>
          <p:cNvSpPr>
            <a:spLocks noGrp="1"/>
          </p:cNvSpPr>
          <p:nvPr>
            <p:ph type="sldNum" sz="quarter" idx="5"/>
          </p:nvPr>
        </p:nvSpPr>
        <p:spPr/>
        <p:txBody>
          <a:bodyPr/>
          <a:lstStyle/>
          <a:p>
            <a:fld id="{20278DED-8AC7-42A1-8956-FD1D5AD696AD}" type="slidenum">
              <a:rPr lang="fi-FI" smtClean="0"/>
              <a:t>2</a:t>
            </a:fld>
            <a:endParaRPr lang="fi-FI"/>
          </a:p>
        </p:txBody>
      </p:sp>
    </p:spTree>
    <p:extLst>
      <p:ext uri="{BB962C8B-B14F-4D97-AF65-F5344CB8AC3E}">
        <p14:creationId xmlns:p14="http://schemas.microsoft.com/office/powerpoint/2010/main" val="3633859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20278DED-8AC7-42A1-8956-FD1D5AD696AD}" type="slidenum">
              <a:rPr lang="fi-FI" smtClean="0"/>
              <a:t>3</a:t>
            </a:fld>
            <a:endParaRPr lang="fi-FI"/>
          </a:p>
        </p:txBody>
      </p:sp>
    </p:spTree>
    <p:extLst>
      <p:ext uri="{BB962C8B-B14F-4D97-AF65-F5344CB8AC3E}">
        <p14:creationId xmlns:p14="http://schemas.microsoft.com/office/powerpoint/2010/main" val="2609578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9647D-4AC2-195C-A784-14DB79EAD80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51E5C0A-81D8-5214-FCF0-7B92E3AD3CC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6D952E3-AC97-F169-B7BB-669C7FCF4874}"/>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1D73B7C2-2357-1D55-2976-CF259A9827EA}"/>
              </a:ext>
            </a:extLst>
          </p:cNvPr>
          <p:cNvSpPr>
            <a:spLocks noGrp="1"/>
          </p:cNvSpPr>
          <p:nvPr>
            <p:ph type="sldNum" sz="quarter" idx="5"/>
          </p:nvPr>
        </p:nvSpPr>
        <p:spPr/>
        <p:txBody>
          <a:bodyPr/>
          <a:lstStyle/>
          <a:p>
            <a:fld id="{20278DED-8AC7-42A1-8956-FD1D5AD696AD}" type="slidenum">
              <a:rPr lang="fi-FI" smtClean="0"/>
              <a:t>4</a:t>
            </a:fld>
            <a:endParaRPr lang="fi-FI"/>
          </a:p>
        </p:txBody>
      </p:sp>
    </p:spTree>
    <p:extLst>
      <p:ext uri="{BB962C8B-B14F-4D97-AF65-F5344CB8AC3E}">
        <p14:creationId xmlns:p14="http://schemas.microsoft.com/office/powerpoint/2010/main" val="3679223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D187-9FA7-37BD-526D-2F929170188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A8A4F9D-A604-719B-59D6-7B2185FE14C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E585B15-34A4-36B5-7F3E-8725943AD913}"/>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A4E4A51-8800-CA78-7E20-919C4EA9CFB4}"/>
              </a:ext>
            </a:extLst>
          </p:cNvPr>
          <p:cNvSpPr>
            <a:spLocks noGrp="1"/>
          </p:cNvSpPr>
          <p:nvPr>
            <p:ph type="sldNum" sz="quarter" idx="5"/>
          </p:nvPr>
        </p:nvSpPr>
        <p:spPr/>
        <p:txBody>
          <a:bodyPr/>
          <a:lstStyle/>
          <a:p>
            <a:fld id="{20278DED-8AC7-42A1-8956-FD1D5AD696AD}" type="slidenum">
              <a:rPr lang="fi-FI" smtClean="0"/>
              <a:t>5</a:t>
            </a:fld>
            <a:endParaRPr lang="fi-FI"/>
          </a:p>
        </p:txBody>
      </p:sp>
    </p:spTree>
    <p:extLst>
      <p:ext uri="{BB962C8B-B14F-4D97-AF65-F5344CB8AC3E}">
        <p14:creationId xmlns:p14="http://schemas.microsoft.com/office/powerpoint/2010/main" val="3991370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4002-142C-2962-0F2A-FE9A0B51097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E89010-4F21-C8AE-EC88-28446034EAD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C6595A2-8B46-EA7A-2595-8EA83B1D33A6}"/>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080A9913-DAC8-337A-F28C-CA86F71C7FA6}"/>
              </a:ext>
            </a:extLst>
          </p:cNvPr>
          <p:cNvSpPr>
            <a:spLocks noGrp="1"/>
          </p:cNvSpPr>
          <p:nvPr>
            <p:ph type="sldNum" sz="quarter" idx="5"/>
          </p:nvPr>
        </p:nvSpPr>
        <p:spPr/>
        <p:txBody>
          <a:bodyPr/>
          <a:lstStyle/>
          <a:p>
            <a:fld id="{20278DED-8AC7-42A1-8956-FD1D5AD696AD}" type="slidenum">
              <a:rPr lang="fi-FI" smtClean="0"/>
              <a:t>6</a:t>
            </a:fld>
            <a:endParaRPr lang="fi-FI"/>
          </a:p>
        </p:txBody>
      </p:sp>
    </p:spTree>
    <p:extLst>
      <p:ext uri="{BB962C8B-B14F-4D97-AF65-F5344CB8AC3E}">
        <p14:creationId xmlns:p14="http://schemas.microsoft.com/office/powerpoint/2010/main" val="714960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16495-7245-9DEF-1A74-26EA3E41F17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73C39B3-B859-2D5C-3914-3A454C95BC2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468F83B-401C-B48B-A51D-F46A24960D0B}"/>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3EFE2A63-63E5-6F5B-3E47-5D4741FC4DB7}"/>
              </a:ext>
            </a:extLst>
          </p:cNvPr>
          <p:cNvSpPr>
            <a:spLocks noGrp="1"/>
          </p:cNvSpPr>
          <p:nvPr>
            <p:ph type="sldNum" sz="quarter" idx="5"/>
          </p:nvPr>
        </p:nvSpPr>
        <p:spPr/>
        <p:txBody>
          <a:bodyPr/>
          <a:lstStyle/>
          <a:p>
            <a:fld id="{20278DED-8AC7-42A1-8956-FD1D5AD696AD}" type="slidenum">
              <a:rPr lang="fi-FI" smtClean="0"/>
              <a:t>8</a:t>
            </a:fld>
            <a:endParaRPr lang="fi-FI"/>
          </a:p>
        </p:txBody>
      </p:sp>
    </p:spTree>
    <p:extLst>
      <p:ext uri="{BB962C8B-B14F-4D97-AF65-F5344CB8AC3E}">
        <p14:creationId xmlns:p14="http://schemas.microsoft.com/office/powerpoint/2010/main" val="3514732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ääotsikko">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pic>
        <p:nvPicPr>
          <p:cNvPr id="10" name="Picture 9">
            <a:extLst>
              <a:ext uri="{FF2B5EF4-FFF2-40B4-BE49-F238E27FC236}">
                <a16:creationId xmlns:a16="http://schemas.microsoft.com/office/drawing/2014/main" id="{BBCB4F02-DE1F-A84D-A498-61536BEB1B84}"/>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11" name="Picture 10">
            <a:extLst>
              <a:ext uri="{FF2B5EF4-FFF2-40B4-BE49-F238E27FC236}">
                <a16:creationId xmlns:a16="http://schemas.microsoft.com/office/drawing/2014/main" id="{AD5A9437-3C63-B640-9BA7-5E5F9833761D}"/>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3" name="Slide Number Placeholder 2">
            <a:extLst>
              <a:ext uri="{FF2B5EF4-FFF2-40B4-BE49-F238E27FC236}">
                <a16:creationId xmlns:a16="http://schemas.microsoft.com/office/drawing/2014/main" id="{A80B12DA-6610-3341-8035-6323BD6D08B9}"/>
              </a:ext>
            </a:extLst>
          </p:cNvPr>
          <p:cNvSpPr>
            <a:spLocks noGrp="1"/>
          </p:cNvSpPr>
          <p:nvPr>
            <p:ph type="sldNum" sz="quarter" idx="10"/>
          </p:nvPr>
        </p:nvSpPr>
        <p:spPr/>
        <p:txBody>
          <a:bodyPr/>
          <a:lstStyle>
            <a:lvl1pPr>
              <a:defRPr>
                <a:latin typeface="Tinos" panose="02020603050405020304" pitchFamily="18" charset="0"/>
                <a:ea typeface="Tinos" panose="02020603050405020304" pitchFamily="18" charset="0"/>
                <a:cs typeface="Tinos" panose="02020603050405020304" pitchFamily="18" charset="0"/>
              </a:defRPr>
            </a:lvl1pPr>
          </a:lstStyle>
          <a:p>
            <a:fld id="{C5FB1059-60CE-CC4A-BAC5-DF1877C21BDD}" type="slidenum">
              <a:rPr lang="fi-FI" smtClean="0"/>
              <a:pPr/>
              <a:t>‹#›</a:t>
            </a:fld>
            <a:endParaRPr lang="fi-FI" dirty="0"/>
          </a:p>
        </p:txBody>
      </p:sp>
      <p:sp>
        <p:nvSpPr>
          <p:cNvPr id="7" name="Date Placeholder 3">
            <a:extLst>
              <a:ext uri="{FF2B5EF4-FFF2-40B4-BE49-F238E27FC236}">
                <a16:creationId xmlns:a16="http://schemas.microsoft.com/office/drawing/2014/main" id="{3435EC36-5811-4F4A-A7A4-E7EA91B61C0E}"/>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tx2"/>
                </a:solidFill>
                <a:latin typeface="Tinos" panose="02020603050405020304" pitchFamily="18" charset="0"/>
                <a:ea typeface="Tinos" panose="02020603050405020304" pitchFamily="18" charset="0"/>
                <a:cs typeface="Tinos" panose="02020603050405020304" pitchFamily="18" charset="0"/>
              </a:defRPr>
            </a:lvl1pPr>
          </a:lstStyle>
          <a:p>
            <a:fld id="{2C33F0B0-66A3-7A46-948D-33100BC0C7EF}" type="datetime1">
              <a:rPr lang="fi-FI" smtClean="0"/>
              <a:t>8.9.2026</a:t>
            </a:fld>
            <a:endParaRPr lang="fi-FI" dirty="0"/>
          </a:p>
        </p:txBody>
      </p:sp>
    </p:spTree>
    <p:extLst>
      <p:ext uri="{BB962C8B-B14F-4D97-AF65-F5344CB8AC3E}">
        <p14:creationId xmlns:p14="http://schemas.microsoft.com/office/powerpoint/2010/main" val="492651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äliotsikko">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3ACE3F-768C-5347-A1A4-1E5D74B116CC}"/>
              </a:ext>
            </a:extLst>
          </p:cNvPr>
          <p:cNvPicPr>
            <a:picLocks noChangeAspect="1"/>
          </p:cNvPicPr>
          <p:nvPr userDrawn="1"/>
        </p:nvPicPr>
        <p:blipFill>
          <a:blip r:embed="rId2"/>
          <a:stretch>
            <a:fillRect/>
          </a:stretch>
        </p:blipFill>
        <p:spPr>
          <a:xfrm>
            <a:off x="8336230" y="845344"/>
            <a:ext cx="3011220" cy="5167312"/>
          </a:xfrm>
          <a:prstGeom prst="rect">
            <a:avLst/>
          </a:prstGeom>
        </p:spPr>
      </p:pic>
      <p:cxnSp>
        <p:nvCxnSpPr>
          <p:cNvPr id="9" name="Straight Connector 8">
            <a:extLst>
              <a:ext uri="{FF2B5EF4-FFF2-40B4-BE49-F238E27FC236}">
                <a16:creationId xmlns:a16="http://schemas.microsoft.com/office/drawing/2014/main" id="{4BFE81EF-5163-8A44-994C-02F7A1047194}"/>
              </a:ext>
            </a:extLst>
          </p:cNvPr>
          <p:cNvCxnSpPr>
            <a:cxnSpLocks/>
          </p:cNvCxnSpPr>
          <p:nvPr userDrawn="1"/>
        </p:nvCxnSpPr>
        <p:spPr>
          <a:xfrm>
            <a:off x="838200" y="1690688"/>
            <a:ext cx="10515600" cy="0"/>
          </a:xfrm>
          <a:prstGeom prst="line">
            <a:avLst/>
          </a:prstGeom>
          <a:ln w="25400">
            <a:solidFill>
              <a:schemeClr val="tx2"/>
            </a:soli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B7B4401A-327F-C24C-92EC-A12BA135B90B}"/>
              </a:ext>
            </a:extLst>
          </p:cNvPr>
          <p:cNvSpPr>
            <a:spLocks noGrp="1"/>
          </p:cNvSpPr>
          <p:nvPr>
            <p:ph type="title"/>
          </p:nvPr>
        </p:nvSpPr>
        <p:spPr>
          <a:xfrm>
            <a:off x="831850" y="1690688"/>
            <a:ext cx="7504380" cy="5167312"/>
          </a:xfrm>
          <a:prstGeom prst="rect">
            <a:avLst/>
          </a:prstGeom>
        </p:spPr>
        <p:txBody>
          <a:bodyPr anchor="ctr" anchorCtr="0"/>
          <a:lstStyle>
            <a:lvl1pPr>
              <a:defRPr sz="6000"/>
            </a:lvl1p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BF1507A-81FF-AB45-B456-6AD99F2D6281}"/>
              </a:ext>
            </a:extLst>
          </p:cNvPr>
          <p:cNvSpPr>
            <a:spLocks noGrp="1"/>
          </p:cNvSpPr>
          <p:nvPr>
            <p:ph type="body" idx="1"/>
          </p:nvPr>
        </p:nvSpPr>
        <p:spPr>
          <a:xfrm>
            <a:off x="831850" y="480647"/>
            <a:ext cx="10515600" cy="961291"/>
          </a:xfrm>
        </p:spPr>
        <p:txBody>
          <a:bodyPr anchor="b" anchorCtr="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Slide Number Placeholder 1">
            <a:extLst>
              <a:ext uri="{FF2B5EF4-FFF2-40B4-BE49-F238E27FC236}">
                <a16:creationId xmlns:a16="http://schemas.microsoft.com/office/drawing/2014/main" id="{8C6B9A38-9E66-CA45-8A9B-F01E0111FFFA}"/>
              </a:ext>
            </a:extLst>
          </p:cNvPr>
          <p:cNvSpPr>
            <a:spLocks noGrp="1"/>
          </p:cNvSpPr>
          <p:nvPr>
            <p:ph type="sldNum" sz="quarter" idx="10"/>
          </p:nvPr>
        </p:nvSpPr>
        <p:spPr/>
        <p:txBody>
          <a:bodyPr/>
          <a:lstStyle/>
          <a:p>
            <a:fld id="{C5FB1059-60CE-CC4A-BAC5-DF1877C21BDD}" type="slidenum">
              <a:rPr lang="fi-FI" smtClean="0"/>
              <a:t>‹#›</a:t>
            </a:fld>
            <a:endParaRPr lang="fi-FI" dirty="0"/>
          </a:p>
        </p:txBody>
      </p:sp>
    </p:spTree>
    <p:extLst>
      <p:ext uri="{BB962C8B-B14F-4D97-AF65-F5344CB8AC3E}">
        <p14:creationId xmlns:p14="http://schemas.microsoft.com/office/powerpoint/2010/main" val="2840186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2825-641C-0B42-9068-DA062C76B21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C20D64AC-C934-2C43-936A-1BF6DDB514D5}"/>
              </a:ext>
            </a:extLst>
          </p:cNvPr>
          <p:cNvSpPr>
            <a:spLocks noGrp="1"/>
          </p:cNvSpPr>
          <p:nvPr>
            <p:ph idx="1"/>
          </p:nvPr>
        </p:nvSpPr>
        <p:spPr>
          <a:xfrm>
            <a:off x="838200" y="2199503"/>
            <a:ext cx="10515600" cy="3977460"/>
          </a:xfrm>
        </p:spPr>
        <p:txBody>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8" name="Straight Connector 7">
            <a:extLst>
              <a:ext uri="{FF2B5EF4-FFF2-40B4-BE49-F238E27FC236}">
                <a16:creationId xmlns:a16="http://schemas.microsoft.com/office/drawing/2014/main" id="{BAC1A5D7-8298-1644-AA9F-3F597ED38B06}"/>
              </a:ext>
            </a:extLst>
          </p:cNvPr>
          <p:cNvCxnSpPr>
            <a:cxnSpLocks/>
          </p:cNvCxnSpPr>
          <p:nvPr userDrawn="1"/>
        </p:nvCxnSpPr>
        <p:spPr>
          <a:xfrm>
            <a:off x="838200" y="1690688"/>
            <a:ext cx="10515600" cy="0"/>
          </a:xfrm>
          <a:prstGeom prst="line">
            <a:avLst/>
          </a:prstGeom>
          <a:ln w="25400">
            <a:solidFill>
              <a:schemeClr val="tx2"/>
            </a:solidFill>
          </a:ln>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D90BD64B-4EF8-7947-9DEF-340CD724CE4D}"/>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553042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sältö ja kuva">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E64F469-F7AC-DA44-BA3B-758BAAB5276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lvl1pPr>
          </a:lstStyle>
          <a:p>
            <a:r>
              <a:rPr lang="en-US" dirty="0"/>
              <a:t>Click to edit Master title style</a:t>
            </a:r>
            <a:endParaRPr lang="fi-FI" dirty="0"/>
          </a:p>
        </p:txBody>
      </p:sp>
      <p:sp>
        <p:nvSpPr>
          <p:cNvPr id="9" name="Content Placeholder 2">
            <a:extLst>
              <a:ext uri="{FF2B5EF4-FFF2-40B4-BE49-F238E27FC236}">
                <a16:creationId xmlns:a16="http://schemas.microsoft.com/office/drawing/2014/main" id="{1E436BAF-6C0A-6845-B473-44C90889448A}"/>
              </a:ext>
            </a:extLst>
          </p:cNvPr>
          <p:cNvSpPr>
            <a:spLocks noGrp="1"/>
          </p:cNvSpPr>
          <p:nvPr>
            <p:ph idx="10"/>
          </p:nvPr>
        </p:nvSpPr>
        <p:spPr>
          <a:xfrm>
            <a:off x="838200" y="2199503"/>
            <a:ext cx="5256000" cy="3977460"/>
          </a:xfrm>
        </p:spPr>
        <p:txBody>
          <a:bodyPr/>
          <a:lstStyle>
            <a:lvl1pPr>
              <a:defRPr sz="2400"/>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10" name="Straight Connector 9">
            <a:extLst>
              <a:ext uri="{FF2B5EF4-FFF2-40B4-BE49-F238E27FC236}">
                <a16:creationId xmlns:a16="http://schemas.microsoft.com/office/drawing/2014/main" id="{FE08D9C7-4EDA-9C49-8E95-16AE9AF036B4}"/>
              </a:ext>
            </a:extLst>
          </p:cNvPr>
          <p:cNvCxnSpPr>
            <a:cxnSpLocks/>
          </p:cNvCxnSpPr>
          <p:nvPr userDrawn="1"/>
        </p:nvCxnSpPr>
        <p:spPr>
          <a:xfrm>
            <a:off x="838200" y="1690688"/>
            <a:ext cx="10515600" cy="0"/>
          </a:xfrm>
          <a:prstGeom prst="line">
            <a:avLst/>
          </a:prstGeom>
          <a:ln w="25400">
            <a:solidFill>
              <a:schemeClr val="tx2"/>
            </a:solidFill>
          </a:ln>
        </p:spPr>
        <p:style>
          <a:lnRef idx="1">
            <a:schemeClr val="dk1"/>
          </a:lnRef>
          <a:fillRef idx="0">
            <a:schemeClr val="dk1"/>
          </a:fillRef>
          <a:effectRef idx="0">
            <a:schemeClr val="dk1"/>
          </a:effectRef>
          <a:fontRef idx="minor">
            <a:schemeClr val="tx1"/>
          </a:fontRef>
        </p:style>
      </p:cxnSp>
      <p:sp>
        <p:nvSpPr>
          <p:cNvPr id="3" name="Picture Placeholder 2">
            <a:extLst>
              <a:ext uri="{FF2B5EF4-FFF2-40B4-BE49-F238E27FC236}">
                <a16:creationId xmlns:a16="http://schemas.microsoft.com/office/drawing/2014/main" id="{F908DC4C-9C21-5641-9A87-382606358801}"/>
              </a:ext>
            </a:extLst>
          </p:cNvPr>
          <p:cNvSpPr>
            <a:spLocks noGrp="1"/>
          </p:cNvSpPr>
          <p:nvPr>
            <p:ph type="pic" idx="1"/>
          </p:nvPr>
        </p:nvSpPr>
        <p:spPr>
          <a:xfrm>
            <a:off x="7376984" y="2199502"/>
            <a:ext cx="3976816" cy="39774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2" name="Slide Number Placeholder 1">
            <a:extLst>
              <a:ext uri="{FF2B5EF4-FFF2-40B4-BE49-F238E27FC236}">
                <a16:creationId xmlns:a16="http://schemas.microsoft.com/office/drawing/2014/main" id="{DD71DB13-0554-EE4F-B03D-35C991F73F5C}"/>
              </a:ext>
            </a:extLst>
          </p:cNvPr>
          <p:cNvSpPr>
            <a:spLocks noGrp="1"/>
          </p:cNvSpPr>
          <p:nvPr>
            <p:ph type="sldNum" sz="quarter" idx="11"/>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2661524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ääotsikko Meri">
    <p:bg>
      <p:bgRef idx="1001">
        <a:schemeClr val="bg2"/>
      </p:bgRef>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solidFill>
                  <a:schemeClr val="accent1"/>
                </a:solidFill>
              </a:defRPr>
            </a:lvl1pPr>
          </a:lstStyle>
          <a:p>
            <a:r>
              <a:rPr lang="en-US" dirty="0"/>
              <a:t>Click to edit Master title style</a:t>
            </a:r>
            <a:endParaRPr lang="fi-FI" dirty="0"/>
          </a:p>
        </p:txBody>
      </p:sp>
      <p:pic>
        <p:nvPicPr>
          <p:cNvPr id="2" name="Picture 1">
            <a:extLst>
              <a:ext uri="{FF2B5EF4-FFF2-40B4-BE49-F238E27FC236}">
                <a16:creationId xmlns:a16="http://schemas.microsoft.com/office/drawing/2014/main" id="{4CB2570A-EFD0-5241-9FB2-61EABCE3C599}"/>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3" name="Picture 2">
            <a:extLst>
              <a:ext uri="{FF2B5EF4-FFF2-40B4-BE49-F238E27FC236}">
                <a16:creationId xmlns:a16="http://schemas.microsoft.com/office/drawing/2014/main" id="{AC388232-1C4F-8E4E-BA23-D4532BAB4CAB}"/>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4" name="Slide Number Placeholder 3">
            <a:extLst>
              <a:ext uri="{FF2B5EF4-FFF2-40B4-BE49-F238E27FC236}">
                <a16:creationId xmlns:a16="http://schemas.microsoft.com/office/drawing/2014/main" id="{A0614D81-E9AE-8D4D-B79F-7E9B4349BBDD}"/>
              </a:ext>
            </a:extLst>
          </p:cNvPr>
          <p:cNvSpPr>
            <a:spLocks noGrp="1"/>
          </p:cNvSpPr>
          <p:nvPr>
            <p:ph type="sldNum" sz="quarter" idx="10"/>
          </p:nvPr>
        </p:nvSpPr>
        <p:spPr/>
        <p:txBody>
          <a:bodyPr/>
          <a:lstStyle/>
          <a:p>
            <a:fld id="{C5FB1059-60CE-CC4A-BAC5-DF1877C21BDD}" type="slidenum">
              <a:rPr lang="fi-FI" smtClean="0"/>
              <a:t>‹#›</a:t>
            </a:fld>
            <a:endParaRPr lang="fi-FI"/>
          </a:p>
        </p:txBody>
      </p:sp>
      <p:sp>
        <p:nvSpPr>
          <p:cNvPr id="6" name="Date Placeholder 3">
            <a:extLst>
              <a:ext uri="{FF2B5EF4-FFF2-40B4-BE49-F238E27FC236}">
                <a16:creationId xmlns:a16="http://schemas.microsoft.com/office/drawing/2014/main" id="{9271EDC8-92D1-3B48-90DE-B8B8541ACCD3}"/>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accent1"/>
                </a:solidFill>
                <a:latin typeface="Tinos" panose="02020603050405020304" pitchFamily="18" charset="0"/>
                <a:ea typeface="Tinos" panose="02020603050405020304" pitchFamily="18" charset="0"/>
                <a:cs typeface="Tinos" panose="02020603050405020304" pitchFamily="18" charset="0"/>
              </a:defRPr>
            </a:lvl1pPr>
          </a:lstStyle>
          <a:p>
            <a:fld id="{0720754B-2429-C94A-A99D-DEF974C25976}" type="datetime1">
              <a:rPr lang="fi-FI" smtClean="0"/>
              <a:pPr/>
              <a:t>8.9.2026</a:t>
            </a:fld>
            <a:endParaRPr lang="fi-FI"/>
          </a:p>
        </p:txBody>
      </p:sp>
    </p:spTree>
    <p:extLst>
      <p:ext uri="{BB962C8B-B14F-4D97-AF65-F5344CB8AC3E}">
        <p14:creationId xmlns:p14="http://schemas.microsoft.com/office/powerpoint/2010/main" val="33453438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öliotsikko Meri">
    <p:bg>
      <p:bgRef idx="1001">
        <a:schemeClr val="bg2"/>
      </p:bgRef>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BFE81EF-5163-8A44-994C-02F7A1047194}"/>
              </a:ext>
            </a:extLst>
          </p:cNvPr>
          <p:cNvCxnSpPr>
            <a:cxnSpLocks/>
          </p:cNvCxnSpPr>
          <p:nvPr userDrawn="1"/>
        </p:nvCxnSpPr>
        <p:spPr>
          <a:xfrm>
            <a:off x="838200" y="1690688"/>
            <a:ext cx="10515600" cy="0"/>
          </a:xfrm>
          <a:prstGeom prst="line">
            <a:avLst/>
          </a:prstGeom>
          <a:ln w="25400">
            <a:solidFill>
              <a:schemeClr val="accent1"/>
            </a:soli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B7B4401A-327F-C24C-92EC-A12BA135B90B}"/>
              </a:ext>
            </a:extLst>
          </p:cNvPr>
          <p:cNvSpPr>
            <a:spLocks noGrp="1"/>
          </p:cNvSpPr>
          <p:nvPr>
            <p:ph type="title"/>
          </p:nvPr>
        </p:nvSpPr>
        <p:spPr>
          <a:xfrm>
            <a:off x="831850" y="1690688"/>
            <a:ext cx="7504380" cy="5167312"/>
          </a:xfrm>
          <a:prstGeom prst="rect">
            <a:avLst/>
          </a:prstGeom>
        </p:spPr>
        <p:txBody>
          <a:bodyPr anchor="ctr" anchorCtr="0"/>
          <a:lstStyle>
            <a:lvl1pPr>
              <a:defRPr sz="6000">
                <a:solidFill>
                  <a:schemeClr val="accent1"/>
                </a:solidFill>
              </a:defRPr>
            </a:lvl1p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BF1507A-81FF-AB45-B456-6AD99F2D6281}"/>
              </a:ext>
            </a:extLst>
          </p:cNvPr>
          <p:cNvSpPr>
            <a:spLocks noGrp="1"/>
          </p:cNvSpPr>
          <p:nvPr>
            <p:ph type="body" idx="1"/>
          </p:nvPr>
        </p:nvSpPr>
        <p:spPr>
          <a:xfrm>
            <a:off x="831850" y="480647"/>
            <a:ext cx="10515600" cy="961291"/>
          </a:xfrm>
        </p:spPr>
        <p:txBody>
          <a:bodyPr anchor="b" anchorCtr="0"/>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pic>
        <p:nvPicPr>
          <p:cNvPr id="6" name="Picture 5">
            <a:extLst>
              <a:ext uri="{FF2B5EF4-FFF2-40B4-BE49-F238E27FC236}">
                <a16:creationId xmlns:a16="http://schemas.microsoft.com/office/drawing/2014/main" id="{E862EBE5-0689-A64D-A40E-BE8E6DFA6C29}"/>
              </a:ext>
            </a:extLst>
          </p:cNvPr>
          <p:cNvPicPr>
            <a:picLocks noChangeAspect="1"/>
          </p:cNvPicPr>
          <p:nvPr userDrawn="1"/>
        </p:nvPicPr>
        <p:blipFill>
          <a:blip r:embed="rId2"/>
          <a:stretch>
            <a:fillRect/>
          </a:stretch>
        </p:blipFill>
        <p:spPr>
          <a:xfrm>
            <a:off x="8336230" y="845344"/>
            <a:ext cx="3011220" cy="5167312"/>
          </a:xfrm>
          <a:prstGeom prst="rect">
            <a:avLst/>
          </a:prstGeom>
        </p:spPr>
      </p:pic>
      <p:sp>
        <p:nvSpPr>
          <p:cNvPr id="2" name="Slide Number Placeholder 1">
            <a:extLst>
              <a:ext uri="{FF2B5EF4-FFF2-40B4-BE49-F238E27FC236}">
                <a16:creationId xmlns:a16="http://schemas.microsoft.com/office/drawing/2014/main" id="{CC1268AE-E757-BF4B-BCC5-4ECB67AA61CB}"/>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70600540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isältö Meri">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2825-641C-0B42-9068-DA062C76B21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solidFill>
                  <a:schemeClr val="accent1"/>
                </a:solidFill>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C20D64AC-C934-2C43-936A-1BF6DDB514D5}"/>
              </a:ext>
            </a:extLst>
          </p:cNvPr>
          <p:cNvSpPr>
            <a:spLocks noGrp="1"/>
          </p:cNvSpPr>
          <p:nvPr>
            <p:ph idx="1"/>
          </p:nvPr>
        </p:nvSpPr>
        <p:spPr>
          <a:xfrm>
            <a:off x="838200" y="2199503"/>
            <a:ext cx="10515600" cy="397746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8" name="Straight Connector 7">
            <a:extLst>
              <a:ext uri="{FF2B5EF4-FFF2-40B4-BE49-F238E27FC236}">
                <a16:creationId xmlns:a16="http://schemas.microsoft.com/office/drawing/2014/main" id="{BAC1A5D7-8298-1644-AA9F-3F597ED38B06}"/>
              </a:ext>
            </a:extLst>
          </p:cNvPr>
          <p:cNvCxnSpPr>
            <a:cxnSpLocks/>
          </p:cNvCxnSpPr>
          <p:nvPr userDrawn="1"/>
        </p:nvCxnSpPr>
        <p:spPr>
          <a:xfrm>
            <a:off x="838200" y="1690688"/>
            <a:ext cx="10515600" cy="0"/>
          </a:xfrm>
          <a:prstGeom prst="line">
            <a:avLst/>
          </a:prstGeom>
          <a:ln w="25400">
            <a:solidFill>
              <a:schemeClr val="accent1"/>
            </a:solidFill>
          </a:ln>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310E70B4-71F0-D94A-A34F-051AF169FE14}"/>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2627252038"/>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sältö ja kuva Meri">
    <p:bg>
      <p:bgRef idx="1001">
        <a:schemeClr val="bg2"/>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E64F469-F7AC-DA44-BA3B-758BAAB5276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solidFill>
                  <a:schemeClr val="accent1"/>
                </a:solidFill>
              </a:defRPr>
            </a:lvl1pPr>
          </a:lstStyle>
          <a:p>
            <a:r>
              <a:rPr lang="en-US" dirty="0"/>
              <a:t>Click to edit Master title style</a:t>
            </a:r>
            <a:endParaRPr lang="fi-FI" dirty="0"/>
          </a:p>
        </p:txBody>
      </p:sp>
      <p:sp>
        <p:nvSpPr>
          <p:cNvPr id="9" name="Content Placeholder 2">
            <a:extLst>
              <a:ext uri="{FF2B5EF4-FFF2-40B4-BE49-F238E27FC236}">
                <a16:creationId xmlns:a16="http://schemas.microsoft.com/office/drawing/2014/main" id="{1E436BAF-6C0A-6845-B473-44C90889448A}"/>
              </a:ext>
            </a:extLst>
          </p:cNvPr>
          <p:cNvSpPr>
            <a:spLocks noGrp="1"/>
          </p:cNvSpPr>
          <p:nvPr>
            <p:ph idx="10"/>
          </p:nvPr>
        </p:nvSpPr>
        <p:spPr>
          <a:xfrm>
            <a:off x="838200" y="2199503"/>
            <a:ext cx="5256000" cy="3977460"/>
          </a:xfrm>
        </p:spPr>
        <p:txBody>
          <a:bodyPr/>
          <a:lstStyle>
            <a:lvl1pPr>
              <a:defRPr sz="2400">
                <a:solidFill>
                  <a:schemeClr val="tx1"/>
                </a:solidFill>
              </a:defRPr>
            </a:lvl1pPr>
            <a:lvl2pPr>
              <a:defRPr sz="2000"/>
            </a:lvl2pPr>
            <a:lvl3pPr>
              <a:defRPr sz="1800"/>
            </a:lvl3pPr>
            <a:lvl4pPr>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10" name="Straight Connector 9">
            <a:extLst>
              <a:ext uri="{FF2B5EF4-FFF2-40B4-BE49-F238E27FC236}">
                <a16:creationId xmlns:a16="http://schemas.microsoft.com/office/drawing/2014/main" id="{FE08D9C7-4EDA-9C49-8E95-16AE9AF036B4}"/>
              </a:ext>
            </a:extLst>
          </p:cNvPr>
          <p:cNvCxnSpPr>
            <a:cxnSpLocks/>
          </p:cNvCxnSpPr>
          <p:nvPr userDrawn="1"/>
        </p:nvCxnSpPr>
        <p:spPr>
          <a:xfrm>
            <a:off x="838200" y="1690688"/>
            <a:ext cx="10515600" cy="0"/>
          </a:xfrm>
          <a:prstGeom prst="line">
            <a:avLst/>
          </a:prstGeom>
          <a:ln w="25400">
            <a:solidFill>
              <a:schemeClr val="accent1"/>
            </a:solidFill>
          </a:ln>
        </p:spPr>
        <p:style>
          <a:lnRef idx="1">
            <a:schemeClr val="dk1"/>
          </a:lnRef>
          <a:fillRef idx="0">
            <a:schemeClr val="dk1"/>
          </a:fillRef>
          <a:effectRef idx="0">
            <a:schemeClr val="dk1"/>
          </a:effectRef>
          <a:fontRef idx="minor">
            <a:schemeClr val="tx1"/>
          </a:fontRef>
        </p:style>
      </p:cxnSp>
      <p:sp>
        <p:nvSpPr>
          <p:cNvPr id="3" name="Picture Placeholder 2">
            <a:extLst>
              <a:ext uri="{FF2B5EF4-FFF2-40B4-BE49-F238E27FC236}">
                <a16:creationId xmlns:a16="http://schemas.microsoft.com/office/drawing/2014/main" id="{F908DC4C-9C21-5641-9A87-382606358801}"/>
              </a:ext>
            </a:extLst>
          </p:cNvPr>
          <p:cNvSpPr>
            <a:spLocks noGrp="1"/>
          </p:cNvSpPr>
          <p:nvPr>
            <p:ph type="pic" idx="1"/>
          </p:nvPr>
        </p:nvSpPr>
        <p:spPr>
          <a:xfrm>
            <a:off x="7376984" y="2199502"/>
            <a:ext cx="3976816" cy="39774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2" name="Slide Number Placeholder 1">
            <a:extLst>
              <a:ext uri="{FF2B5EF4-FFF2-40B4-BE49-F238E27FC236}">
                <a16:creationId xmlns:a16="http://schemas.microsoft.com/office/drawing/2014/main" id="{F00B7F3A-3FAC-314E-BE9F-16C8485AE88A}"/>
              </a:ext>
            </a:extLst>
          </p:cNvPr>
          <p:cNvSpPr>
            <a:spLocks noGrp="1"/>
          </p:cNvSpPr>
          <p:nvPr>
            <p:ph type="sldNum" sz="quarter" idx="11"/>
          </p:nvPr>
        </p:nvSpPr>
        <p:spPr/>
        <p:txBody>
          <a:bodyPr/>
          <a:lstStyle/>
          <a:p>
            <a:fld id="{C5FB1059-60CE-CC4A-BAC5-DF1877C21BDD}" type="slidenum">
              <a:rPr lang="fi-FI" smtClean="0"/>
              <a:t>‹#›</a:t>
            </a:fld>
            <a:endParaRPr lang="fi-FI" dirty="0"/>
          </a:p>
        </p:txBody>
      </p:sp>
    </p:spTree>
    <p:extLst>
      <p:ext uri="{BB962C8B-B14F-4D97-AF65-F5344CB8AC3E}">
        <p14:creationId xmlns:p14="http://schemas.microsoft.com/office/powerpoint/2010/main" val="286596667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ääotsikko Luu">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A3AEA0-68B0-A14E-BB94-F72DFE365A3B}"/>
              </a:ext>
            </a:extLst>
          </p:cNvPr>
          <p:cNvSpPr>
            <a:spLocks noGrp="1"/>
          </p:cNvSpPr>
          <p:nvPr>
            <p:ph type="title"/>
          </p:nvPr>
        </p:nvSpPr>
        <p:spPr>
          <a:xfrm>
            <a:off x="831850" y="1690688"/>
            <a:ext cx="7504380" cy="5167312"/>
          </a:xfrm>
          <a:prstGeom prst="rect">
            <a:avLst/>
          </a:prstGeom>
        </p:spPr>
        <p:txBody>
          <a:bodyPr anchor="ctr" anchorCtr="0"/>
          <a:lstStyle>
            <a:lvl1pPr>
              <a:defRPr sz="6000">
                <a:solidFill>
                  <a:schemeClr val="accent2"/>
                </a:solidFill>
              </a:defRPr>
            </a:lvl1pPr>
          </a:lstStyle>
          <a:p>
            <a:r>
              <a:rPr lang="en-US" dirty="0"/>
              <a:t>Click to edit Master title style</a:t>
            </a:r>
            <a:endParaRPr lang="fi-FI" dirty="0"/>
          </a:p>
        </p:txBody>
      </p:sp>
      <p:pic>
        <p:nvPicPr>
          <p:cNvPr id="3" name="Picture 2">
            <a:extLst>
              <a:ext uri="{FF2B5EF4-FFF2-40B4-BE49-F238E27FC236}">
                <a16:creationId xmlns:a16="http://schemas.microsoft.com/office/drawing/2014/main" id="{9AD93F6C-7627-0A49-8986-69157B792F11}"/>
              </a:ext>
            </a:extLst>
          </p:cNvPr>
          <p:cNvPicPr>
            <a:picLocks noChangeAspect="1"/>
          </p:cNvPicPr>
          <p:nvPr userDrawn="1"/>
        </p:nvPicPr>
        <p:blipFill>
          <a:blip r:embed="rId2"/>
          <a:stretch>
            <a:fillRect/>
          </a:stretch>
        </p:blipFill>
        <p:spPr>
          <a:xfrm>
            <a:off x="8336230" y="845344"/>
            <a:ext cx="3011220" cy="5167312"/>
          </a:xfrm>
          <a:prstGeom prst="rect">
            <a:avLst/>
          </a:prstGeom>
        </p:spPr>
      </p:pic>
      <p:pic>
        <p:nvPicPr>
          <p:cNvPr id="5" name="Picture 4">
            <a:extLst>
              <a:ext uri="{FF2B5EF4-FFF2-40B4-BE49-F238E27FC236}">
                <a16:creationId xmlns:a16="http://schemas.microsoft.com/office/drawing/2014/main" id="{C20B2E98-2774-B440-AA55-0022C77B6713}"/>
              </a:ext>
            </a:extLst>
          </p:cNvPr>
          <p:cNvPicPr>
            <a:picLocks noChangeAspect="1"/>
          </p:cNvPicPr>
          <p:nvPr userDrawn="1"/>
        </p:nvPicPr>
        <p:blipFill>
          <a:blip r:embed="rId3"/>
          <a:stretch>
            <a:fillRect/>
          </a:stretch>
        </p:blipFill>
        <p:spPr>
          <a:xfrm>
            <a:off x="949082" y="845344"/>
            <a:ext cx="2087196" cy="392641"/>
          </a:xfrm>
          <a:prstGeom prst="rect">
            <a:avLst/>
          </a:prstGeom>
        </p:spPr>
      </p:pic>
      <p:sp>
        <p:nvSpPr>
          <p:cNvPr id="2" name="Slide Number Placeholder 1">
            <a:extLst>
              <a:ext uri="{FF2B5EF4-FFF2-40B4-BE49-F238E27FC236}">
                <a16:creationId xmlns:a16="http://schemas.microsoft.com/office/drawing/2014/main" id="{A66C1388-E137-6D4C-AC63-5B3D15211EF5}"/>
              </a:ext>
            </a:extLst>
          </p:cNvPr>
          <p:cNvSpPr>
            <a:spLocks noGrp="1"/>
          </p:cNvSpPr>
          <p:nvPr>
            <p:ph type="sldNum" sz="quarter" idx="10"/>
          </p:nvPr>
        </p:nvSpPr>
        <p:spPr/>
        <p:txBody>
          <a:bodyPr/>
          <a:lstStyle/>
          <a:p>
            <a:fld id="{C5FB1059-60CE-CC4A-BAC5-DF1877C21BDD}" type="slidenum">
              <a:rPr lang="fi-FI" smtClean="0"/>
              <a:t>‹#›</a:t>
            </a:fld>
            <a:endParaRPr lang="fi-FI"/>
          </a:p>
        </p:txBody>
      </p:sp>
      <p:sp>
        <p:nvSpPr>
          <p:cNvPr id="6" name="Date Placeholder 3">
            <a:extLst>
              <a:ext uri="{FF2B5EF4-FFF2-40B4-BE49-F238E27FC236}">
                <a16:creationId xmlns:a16="http://schemas.microsoft.com/office/drawing/2014/main" id="{B7C97D4A-55F9-5146-9E17-926B3D08295B}"/>
              </a:ext>
            </a:extLst>
          </p:cNvPr>
          <p:cNvSpPr>
            <a:spLocks noGrp="1"/>
          </p:cNvSpPr>
          <p:nvPr>
            <p:ph type="dt" sz="half" idx="2"/>
          </p:nvPr>
        </p:nvSpPr>
        <p:spPr>
          <a:xfrm>
            <a:off x="831850" y="6176963"/>
            <a:ext cx="2743200" cy="365125"/>
          </a:xfrm>
          <a:prstGeom prst="rect">
            <a:avLst/>
          </a:prstGeom>
        </p:spPr>
        <p:txBody>
          <a:bodyPr vert="horz" lIns="91440" tIns="45720" rIns="91440" bIns="45720" rtlCol="0" anchor="ctr"/>
          <a:lstStyle>
            <a:lvl1pPr algn="l">
              <a:defRPr sz="1600" b="0" i="0">
                <a:solidFill>
                  <a:schemeClr val="accent2"/>
                </a:solidFill>
                <a:latin typeface="Tinos" panose="02020603050405020304" pitchFamily="18" charset="0"/>
                <a:ea typeface="Tinos" panose="02020603050405020304" pitchFamily="18" charset="0"/>
                <a:cs typeface="Tinos" panose="02020603050405020304" pitchFamily="18" charset="0"/>
              </a:defRPr>
            </a:lvl1pPr>
          </a:lstStyle>
          <a:p>
            <a:fld id="{51C1B3D1-7BA4-7A46-AB22-601576A44EEE}" type="datetime1">
              <a:rPr lang="fi-FI" smtClean="0"/>
              <a:t>8.9.2026</a:t>
            </a:fld>
            <a:endParaRPr lang="fi-FI"/>
          </a:p>
        </p:txBody>
      </p:sp>
    </p:spTree>
    <p:extLst>
      <p:ext uri="{BB962C8B-B14F-4D97-AF65-F5344CB8AC3E}">
        <p14:creationId xmlns:p14="http://schemas.microsoft.com/office/powerpoint/2010/main" val="26410768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äliotsikko Luu">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478D2D-0AB1-8E4D-99C6-15943D83713B}"/>
              </a:ext>
            </a:extLst>
          </p:cNvPr>
          <p:cNvPicPr>
            <a:picLocks noChangeAspect="1"/>
          </p:cNvPicPr>
          <p:nvPr userDrawn="1"/>
        </p:nvPicPr>
        <p:blipFill>
          <a:blip r:embed="rId2"/>
          <a:stretch>
            <a:fillRect/>
          </a:stretch>
        </p:blipFill>
        <p:spPr>
          <a:xfrm>
            <a:off x="8336230" y="845344"/>
            <a:ext cx="3011220" cy="5167312"/>
          </a:xfrm>
          <a:prstGeom prst="rect">
            <a:avLst/>
          </a:prstGeom>
        </p:spPr>
      </p:pic>
      <p:cxnSp>
        <p:nvCxnSpPr>
          <p:cNvPr id="9" name="Straight Connector 8">
            <a:extLst>
              <a:ext uri="{FF2B5EF4-FFF2-40B4-BE49-F238E27FC236}">
                <a16:creationId xmlns:a16="http://schemas.microsoft.com/office/drawing/2014/main" id="{4BFE81EF-5163-8A44-994C-02F7A1047194}"/>
              </a:ext>
            </a:extLst>
          </p:cNvPr>
          <p:cNvCxnSpPr>
            <a:cxnSpLocks/>
          </p:cNvCxnSpPr>
          <p:nvPr userDrawn="1"/>
        </p:nvCxnSpPr>
        <p:spPr>
          <a:xfrm>
            <a:off x="838200" y="1690688"/>
            <a:ext cx="10515600" cy="0"/>
          </a:xfrm>
          <a:prstGeom prst="line">
            <a:avLst/>
          </a:prstGeom>
          <a:ln w="25400">
            <a:solidFill>
              <a:schemeClr val="accent2"/>
            </a:soli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B7B4401A-327F-C24C-92EC-A12BA135B90B}"/>
              </a:ext>
            </a:extLst>
          </p:cNvPr>
          <p:cNvSpPr>
            <a:spLocks noGrp="1"/>
          </p:cNvSpPr>
          <p:nvPr>
            <p:ph type="title"/>
          </p:nvPr>
        </p:nvSpPr>
        <p:spPr>
          <a:xfrm>
            <a:off x="831850" y="1690688"/>
            <a:ext cx="7504380" cy="5167312"/>
          </a:xfrm>
          <a:prstGeom prst="rect">
            <a:avLst/>
          </a:prstGeom>
        </p:spPr>
        <p:txBody>
          <a:bodyPr anchor="ctr" anchorCtr="0"/>
          <a:lstStyle>
            <a:lvl1pPr>
              <a:defRPr sz="6000">
                <a:solidFill>
                  <a:schemeClr val="accent2"/>
                </a:solidFill>
              </a:defRPr>
            </a:lvl1pPr>
          </a:lstStyle>
          <a:p>
            <a:r>
              <a:rPr lang="en-US" dirty="0"/>
              <a:t>Click to edit Master title style</a:t>
            </a:r>
            <a:endParaRPr lang="fi-FI" dirty="0"/>
          </a:p>
        </p:txBody>
      </p:sp>
      <p:sp>
        <p:nvSpPr>
          <p:cNvPr id="3" name="Text Placeholder 2">
            <a:extLst>
              <a:ext uri="{FF2B5EF4-FFF2-40B4-BE49-F238E27FC236}">
                <a16:creationId xmlns:a16="http://schemas.microsoft.com/office/drawing/2014/main" id="{EBF1507A-81FF-AB45-B456-6AD99F2D6281}"/>
              </a:ext>
            </a:extLst>
          </p:cNvPr>
          <p:cNvSpPr>
            <a:spLocks noGrp="1"/>
          </p:cNvSpPr>
          <p:nvPr>
            <p:ph type="body" idx="1"/>
          </p:nvPr>
        </p:nvSpPr>
        <p:spPr>
          <a:xfrm>
            <a:off x="831850" y="480647"/>
            <a:ext cx="10515600" cy="961291"/>
          </a:xfrm>
        </p:spPr>
        <p:txBody>
          <a:bodyPr anchor="b" anchorCtr="0"/>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2" name="Slide Number Placeholder 1">
            <a:extLst>
              <a:ext uri="{FF2B5EF4-FFF2-40B4-BE49-F238E27FC236}">
                <a16:creationId xmlns:a16="http://schemas.microsoft.com/office/drawing/2014/main" id="{1174DDB9-A6C1-FC44-8567-161A51D0563A}"/>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191245488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Sisältö Luu">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2825-641C-0B42-9068-DA062C76B21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solidFill>
                  <a:schemeClr val="accent2"/>
                </a:solidFill>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C20D64AC-C934-2C43-936A-1BF6DDB514D5}"/>
              </a:ext>
            </a:extLst>
          </p:cNvPr>
          <p:cNvSpPr>
            <a:spLocks noGrp="1"/>
          </p:cNvSpPr>
          <p:nvPr>
            <p:ph idx="1"/>
          </p:nvPr>
        </p:nvSpPr>
        <p:spPr>
          <a:xfrm>
            <a:off x="838200" y="2199503"/>
            <a:ext cx="10515600" cy="397746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8" name="Straight Connector 7">
            <a:extLst>
              <a:ext uri="{FF2B5EF4-FFF2-40B4-BE49-F238E27FC236}">
                <a16:creationId xmlns:a16="http://schemas.microsoft.com/office/drawing/2014/main" id="{BAC1A5D7-8298-1644-AA9F-3F597ED38B06}"/>
              </a:ext>
            </a:extLst>
          </p:cNvPr>
          <p:cNvCxnSpPr>
            <a:cxnSpLocks/>
          </p:cNvCxnSpPr>
          <p:nvPr userDrawn="1"/>
        </p:nvCxnSpPr>
        <p:spPr>
          <a:xfrm>
            <a:off x="838200" y="1690688"/>
            <a:ext cx="10515600" cy="0"/>
          </a:xfrm>
          <a:prstGeom prst="line">
            <a:avLst/>
          </a:prstGeom>
          <a:ln w="25400">
            <a:solidFill>
              <a:schemeClr val="accent2"/>
            </a:solidFill>
          </a:ln>
        </p:spPr>
        <p:style>
          <a:lnRef idx="1">
            <a:schemeClr val="dk1"/>
          </a:lnRef>
          <a:fillRef idx="0">
            <a:schemeClr val="dk1"/>
          </a:fillRef>
          <a:effectRef idx="0">
            <a:schemeClr val="dk1"/>
          </a:effectRef>
          <a:fontRef idx="minor">
            <a:schemeClr val="tx1"/>
          </a:fontRef>
        </p:style>
      </p:cxnSp>
      <p:sp>
        <p:nvSpPr>
          <p:cNvPr id="4" name="Slide Number Placeholder 3">
            <a:extLst>
              <a:ext uri="{FF2B5EF4-FFF2-40B4-BE49-F238E27FC236}">
                <a16:creationId xmlns:a16="http://schemas.microsoft.com/office/drawing/2014/main" id="{20C01B7A-69C1-6B43-BBB1-056BEA4C5CB4}"/>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380914496"/>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 ja kuva Luu">
    <p:bg>
      <p:bgPr>
        <a:solidFill>
          <a:schemeClr val="tx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E64F469-F7AC-DA44-BA3B-758BAAB52760}"/>
              </a:ext>
            </a:extLst>
          </p:cNvPr>
          <p:cNvSpPr>
            <a:spLocks noGrp="1"/>
          </p:cNvSpPr>
          <p:nvPr>
            <p:ph type="title"/>
          </p:nvPr>
        </p:nvSpPr>
        <p:spPr>
          <a:xfrm>
            <a:off x="838200" y="365125"/>
            <a:ext cx="10515600" cy="1325563"/>
          </a:xfrm>
          <a:prstGeom prst="rect">
            <a:avLst/>
          </a:prstGeom>
          <a:ln w="50800">
            <a:noFill/>
          </a:ln>
        </p:spPr>
        <p:txBody>
          <a:bodyPr>
            <a:normAutofit/>
          </a:bodyPr>
          <a:lstStyle>
            <a:lvl1pPr>
              <a:defRPr sz="3600">
                <a:solidFill>
                  <a:schemeClr val="accent2"/>
                </a:solidFill>
              </a:defRPr>
            </a:lvl1pPr>
          </a:lstStyle>
          <a:p>
            <a:r>
              <a:rPr lang="en-US" dirty="0"/>
              <a:t>Click to edit Master title style</a:t>
            </a:r>
            <a:endParaRPr lang="fi-FI" dirty="0"/>
          </a:p>
        </p:txBody>
      </p:sp>
      <p:sp>
        <p:nvSpPr>
          <p:cNvPr id="9" name="Content Placeholder 2">
            <a:extLst>
              <a:ext uri="{FF2B5EF4-FFF2-40B4-BE49-F238E27FC236}">
                <a16:creationId xmlns:a16="http://schemas.microsoft.com/office/drawing/2014/main" id="{1E436BAF-6C0A-6845-B473-44C90889448A}"/>
              </a:ext>
            </a:extLst>
          </p:cNvPr>
          <p:cNvSpPr>
            <a:spLocks noGrp="1"/>
          </p:cNvSpPr>
          <p:nvPr>
            <p:ph idx="10"/>
          </p:nvPr>
        </p:nvSpPr>
        <p:spPr>
          <a:xfrm>
            <a:off x="838200" y="2199503"/>
            <a:ext cx="5256000" cy="397746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cxnSp>
        <p:nvCxnSpPr>
          <p:cNvPr id="10" name="Straight Connector 9">
            <a:extLst>
              <a:ext uri="{FF2B5EF4-FFF2-40B4-BE49-F238E27FC236}">
                <a16:creationId xmlns:a16="http://schemas.microsoft.com/office/drawing/2014/main" id="{FE08D9C7-4EDA-9C49-8E95-16AE9AF036B4}"/>
              </a:ext>
            </a:extLst>
          </p:cNvPr>
          <p:cNvCxnSpPr>
            <a:cxnSpLocks/>
          </p:cNvCxnSpPr>
          <p:nvPr userDrawn="1"/>
        </p:nvCxnSpPr>
        <p:spPr>
          <a:xfrm>
            <a:off x="838200" y="1690688"/>
            <a:ext cx="10515600" cy="0"/>
          </a:xfrm>
          <a:prstGeom prst="line">
            <a:avLst/>
          </a:prstGeom>
          <a:ln w="25400">
            <a:solidFill>
              <a:schemeClr val="accent2"/>
            </a:solidFill>
          </a:ln>
        </p:spPr>
        <p:style>
          <a:lnRef idx="1">
            <a:schemeClr val="dk1"/>
          </a:lnRef>
          <a:fillRef idx="0">
            <a:schemeClr val="dk1"/>
          </a:fillRef>
          <a:effectRef idx="0">
            <a:schemeClr val="dk1"/>
          </a:effectRef>
          <a:fontRef idx="minor">
            <a:schemeClr val="tx1"/>
          </a:fontRef>
        </p:style>
      </p:cxnSp>
      <p:sp>
        <p:nvSpPr>
          <p:cNvPr id="3" name="Picture Placeholder 2">
            <a:extLst>
              <a:ext uri="{FF2B5EF4-FFF2-40B4-BE49-F238E27FC236}">
                <a16:creationId xmlns:a16="http://schemas.microsoft.com/office/drawing/2014/main" id="{F908DC4C-9C21-5641-9A87-382606358801}"/>
              </a:ext>
            </a:extLst>
          </p:cNvPr>
          <p:cNvSpPr>
            <a:spLocks noGrp="1"/>
          </p:cNvSpPr>
          <p:nvPr>
            <p:ph type="pic" idx="1"/>
          </p:nvPr>
        </p:nvSpPr>
        <p:spPr>
          <a:xfrm>
            <a:off x="7376984" y="2199502"/>
            <a:ext cx="3976816" cy="3977461"/>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2" name="Slide Number Placeholder 1">
            <a:extLst>
              <a:ext uri="{FF2B5EF4-FFF2-40B4-BE49-F238E27FC236}">
                <a16:creationId xmlns:a16="http://schemas.microsoft.com/office/drawing/2014/main" id="{A2B82547-D4A1-0E4C-B50C-FEB1DF8FECDC}"/>
              </a:ext>
            </a:extLst>
          </p:cNvPr>
          <p:cNvSpPr>
            <a:spLocks noGrp="1"/>
          </p:cNvSpPr>
          <p:nvPr>
            <p:ph type="sldNum" sz="quarter" idx="11"/>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8190178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mblemi ja sloga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EB47DB-BB40-194C-A5DD-D6E019EBC4AB}"/>
              </a:ext>
            </a:extLst>
          </p:cNvPr>
          <p:cNvPicPr>
            <a:picLocks noChangeAspect="1"/>
          </p:cNvPicPr>
          <p:nvPr userDrawn="1"/>
        </p:nvPicPr>
        <p:blipFill>
          <a:blip r:embed="rId2"/>
          <a:stretch>
            <a:fillRect/>
          </a:stretch>
        </p:blipFill>
        <p:spPr>
          <a:xfrm>
            <a:off x="3823070" y="939600"/>
            <a:ext cx="4545861" cy="4978800"/>
          </a:xfrm>
          <a:prstGeom prst="rect">
            <a:avLst/>
          </a:prstGeom>
        </p:spPr>
      </p:pic>
      <p:sp>
        <p:nvSpPr>
          <p:cNvPr id="2" name="Slide Number Placeholder 1">
            <a:extLst>
              <a:ext uri="{FF2B5EF4-FFF2-40B4-BE49-F238E27FC236}">
                <a16:creationId xmlns:a16="http://schemas.microsoft.com/office/drawing/2014/main" id="{BC2CD359-671C-C34A-8A32-03942DABF1D6}"/>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1099379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mblemi ja slogan Meri">
    <p:bg>
      <p:bgPr>
        <a:solidFill>
          <a:schemeClr val="tx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839685-E6AD-F74B-875A-841A2CA0AD4D}"/>
              </a:ext>
            </a:extLst>
          </p:cNvPr>
          <p:cNvPicPr>
            <a:picLocks noChangeAspect="1"/>
          </p:cNvPicPr>
          <p:nvPr userDrawn="1"/>
        </p:nvPicPr>
        <p:blipFill>
          <a:blip r:embed="rId2"/>
          <a:stretch>
            <a:fillRect/>
          </a:stretch>
        </p:blipFill>
        <p:spPr>
          <a:xfrm>
            <a:off x="3823070" y="939600"/>
            <a:ext cx="4545861" cy="4978800"/>
          </a:xfrm>
          <a:prstGeom prst="rect">
            <a:avLst/>
          </a:prstGeom>
        </p:spPr>
      </p:pic>
      <p:sp>
        <p:nvSpPr>
          <p:cNvPr id="2" name="Slide Number Placeholder 1">
            <a:extLst>
              <a:ext uri="{FF2B5EF4-FFF2-40B4-BE49-F238E27FC236}">
                <a16:creationId xmlns:a16="http://schemas.microsoft.com/office/drawing/2014/main" id="{A287B022-CC2F-D74F-96FE-FA5298E559C9}"/>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2043215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lemi">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9D2CFE-04E5-BF40-B210-AD4040EAD00C}"/>
              </a:ext>
            </a:extLst>
          </p:cNvPr>
          <p:cNvPicPr>
            <a:picLocks noChangeAspect="1"/>
          </p:cNvPicPr>
          <p:nvPr userDrawn="1"/>
        </p:nvPicPr>
        <p:blipFill>
          <a:blip r:embed="rId2"/>
          <a:stretch>
            <a:fillRect/>
          </a:stretch>
        </p:blipFill>
        <p:spPr>
          <a:xfrm>
            <a:off x="4603750" y="939800"/>
            <a:ext cx="2984500" cy="4978400"/>
          </a:xfrm>
          <a:prstGeom prst="rect">
            <a:avLst/>
          </a:prstGeom>
        </p:spPr>
      </p:pic>
      <p:sp>
        <p:nvSpPr>
          <p:cNvPr id="3" name="Slide Number Placeholder 2">
            <a:extLst>
              <a:ext uri="{FF2B5EF4-FFF2-40B4-BE49-F238E27FC236}">
                <a16:creationId xmlns:a16="http://schemas.microsoft.com/office/drawing/2014/main" id="{30826277-132F-0D48-9462-5D2DAEB2AD27}"/>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1755074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blemi Meri">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31EDE7-0572-7F42-BE55-2CEA841EDB97}"/>
              </a:ext>
            </a:extLst>
          </p:cNvPr>
          <p:cNvPicPr>
            <a:picLocks noChangeAspect="1"/>
          </p:cNvPicPr>
          <p:nvPr userDrawn="1"/>
        </p:nvPicPr>
        <p:blipFill>
          <a:blip r:embed="rId2"/>
          <a:stretch>
            <a:fillRect/>
          </a:stretch>
        </p:blipFill>
        <p:spPr>
          <a:xfrm>
            <a:off x="4603750" y="939800"/>
            <a:ext cx="2984500" cy="4978400"/>
          </a:xfrm>
          <a:prstGeom prst="rect">
            <a:avLst/>
          </a:prstGeom>
        </p:spPr>
      </p:pic>
      <p:sp>
        <p:nvSpPr>
          <p:cNvPr id="2" name="Slide Number Placeholder 1">
            <a:extLst>
              <a:ext uri="{FF2B5EF4-FFF2-40B4-BE49-F238E27FC236}">
                <a16:creationId xmlns:a16="http://schemas.microsoft.com/office/drawing/2014/main" id="{F4EDDFCC-4BB4-EF46-919D-E63223913360}"/>
              </a:ext>
            </a:extLst>
          </p:cNvPr>
          <p:cNvSpPr>
            <a:spLocks noGrp="1"/>
          </p:cNvSpPr>
          <p:nvPr>
            <p:ph type="sldNum" sz="quarter" idx="10"/>
          </p:nvPr>
        </p:nvSpPr>
        <p:spPr/>
        <p:txBody>
          <a:bodyPr/>
          <a:lstStyle/>
          <a:p>
            <a:fld id="{C5FB1059-60CE-CC4A-BAC5-DF1877C21BDD}" type="slidenum">
              <a:rPr lang="fi-FI" smtClean="0"/>
              <a:t>‹#›</a:t>
            </a:fld>
            <a:endParaRPr lang="fi-FI"/>
          </a:p>
        </p:txBody>
      </p:sp>
    </p:spTree>
    <p:extLst>
      <p:ext uri="{BB962C8B-B14F-4D97-AF65-F5344CB8AC3E}">
        <p14:creationId xmlns:p14="http://schemas.microsoft.com/office/powerpoint/2010/main" val="1300682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4D838B-8903-CE40-B468-8846F118A2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8" name="Title Placeholder 7">
            <a:extLst>
              <a:ext uri="{FF2B5EF4-FFF2-40B4-BE49-F238E27FC236}">
                <a16:creationId xmlns:a16="http://schemas.microsoft.com/office/drawing/2014/main" id="{E7298E25-892A-2142-9C7B-3A78A838AB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i-FI" dirty="0"/>
          </a:p>
        </p:txBody>
      </p:sp>
      <p:sp>
        <p:nvSpPr>
          <p:cNvPr id="2" name="Slide Number Placeholder 1">
            <a:extLst>
              <a:ext uri="{FF2B5EF4-FFF2-40B4-BE49-F238E27FC236}">
                <a16:creationId xmlns:a16="http://schemas.microsoft.com/office/drawing/2014/main" id="{1E438A04-B5FB-7548-9DF4-FD699627978B}"/>
              </a:ext>
            </a:extLst>
          </p:cNvPr>
          <p:cNvSpPr>
            <a:spLocks noGrp="1"/>
          </p:cNvSpPr>
          <p:nvPr>
            <p:ph type="sldNum" sz="quarter" idx="4"/>
          </p:nvPr>
        </p:nvSpPr>
        <p:spPr>
          <a:xfrm>
            <a:off x="8604000" y="6176963"/>
            <a:ext cx="2743200" cy="365125"/>
          </a:xfrm>
          <a:prstGeom prst="rect">
            <a:avLst/>
          </a:prstGeom>
        </p:spPr>
        <p:txBody>
          <a:bodyPr vert="horz" lIns="91440" tIns="45720" rIns="91440" bIns="45720" rtlCol="0" anchor="ctr"/>
          <a:lstStyle>
            <a:lvl1pPr algn="r">
              <a:defRPr sz="1600">
                <a:solidFill>
                  <a:schemeClr val="accent4"/>
                </a:solidFill>
                <a:latin typeface="Tinos" panose="02020603050405020304" pitchFamily="18" charset="0"/>
                <a:ea typeface="Tinos" panose="02020603050405020304" pitchFamily="18" charset="0"/>
                <a:cs typeface="Tinos" panose="02020603050405020304" pitchFamily="18" charset="0"/>
              </a:defRPr>
            </a:lvl1pPr>
          </a:lstStyle>
          <a:p>
            <a:fld id="{C5FB1059-60CE-CC4A-BAC5-DF1877C21BDD}" type="slidenum">
              <a:rPr lang="fi-FI" smtClean="0"/>
              <a:pPr/>
              <a:t>‹#›</a:t>
            </a:fld>
            <a:endParaRPr lang="fi-FI" dirty="0"/>
          </a:p>
        </p:txBody>
      </p:sp>
    </p:spTree>
    <p:extLst>
      <p:ext uri="{BB962C8B-B14F-4D97-AF65-F5344CB8AC3E}">
        <p14:creationId xmlns:p14="http://schemas.microsoft.com/office/powerpoint/2010/main" val="360226878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70" r:id="rId13"/>
    <p:sldLayoutId id="2147483671" r:id="rId14"/>
    <p:sldLayoutId id="2147483672" r:id="rId15"/>
    <p:sldLayoutId id="2147483673" r:id="rId16"/>
  </p:sldLayoutIdLst>
  <p:hf hdr="0" ftr="0"/>
  <p:txStyles>
    <p:titleStyle>
      <a:lvl1pPr algn="l" defTabSz="914400" rtl="0" eaLnBrk="1" latinLnBrk="0" hangingPunct="1">
        <a:lnSpc>
          <a:spcPct val="90000"/>
        </a:lnSpc>
        <a:spcBef>
          <a:spcPct val="0"/>
        </a:spcBef>
        <a:buNone/>
        <a:defRPr sz="3600" b="1" i="0" kern="1200">
          <a:solidFill>
            <a:schemeClr val="tx2"/>
          </a:solidFill>
          <a:latin typeface="Tinos" panose="02020603050405020304" pitchFamily="18" charset="0"/>
          <a:ea typeface="Tinos" panose="02020603050405020304" pitchFamily="18" charset="0"/>
          <a:cs typeface="Tinos" panose="02020603050405020304" pitchFamily="18" charset="0"/>
        </a:defRPr>
      </a:lvl1pPr>
    </p:titleStyle>
    <p:bodyStyle>
      <a:lvl1pPr marL="0" indent="0" algn="l" defTabSz="914400" rtl="0" eaLnBrk="1" latinLnBrk="0" hangingPunct="1">
        <a:lnSpc>
          <a:spcPct val="140000"/>
        </a:lnSpc>
        <a:spcBef>
          <a:spcPts val="1000"/>
        </a:spcBef>
        <a:buFont typeface="Arial" panose="020B0604020202020204" pitchFamily="34" charset="0"/>
        <a:buNone/>
        <a:defRPr sz="2400" b="0" i="0" kern="1200">
          <a:solidFill>
            <a:schemeClr val="tx1"/>
          </a:solidFill>
          <a:latin typeface="Tinos" panose="02020603050405020304" pitchFamily="18" charset="0"/>
          <a:ea typeface="Tinos" panose="02020603050405020304" pitchFamily="18" charset="0"/>
          <a:cs typeface="Tinos" panose="02020603050405020304" pitchFamily="18" charset="0"/>
        </a:defRPr>
      </a:lvl1pPr>
      <a:lvl2pPr marL="685800" indent="-228600" algn="l" defTabSz="914400" rtl="0" eaLnBrk="1" latinLnBrk="0" hangingPunct="1">
        <a:lnSpc>
          <a:spcPct val="140000"/>
        </a:lnSpc>
        <a:spcBef>
          <a:spcPts val="500"/>
        </a:spcBef>
        <a:buFont typeface="Arial" panose="020B0604020202020204" pitchFamily="34" charset="0"/>
        <a:buChar char="•"/>
        <a:defRPr sz="2000" b="0" i="0" kern="1200">
          <a:solidFill>
            <a:schemeClr val="tx1"/>
          </a:solidFill>
          <a:latin typeface="Tinos" panose="02020603050405020304" pitchFamily="18" charset="0"/>
          <a:ea typeface="Tinos" panose="02020603050405020304" pitchFamily="18" charset="0"/>
          <a:cs typeface="Tinos" panose="02020603050405020304" pitchFamily="18" charset="0"/>
        </a:defRPr>
      </a:lvl2pPr>
      <a:lvl3pPr marL="1143000" indent="-228600" algn="l" defTabSz="914400" rtl="0" eaLnBrk="1" latinLnBrk="0" hangingPunct="1">
        <a:lnSpc>
          <a:spcPct val="140000"/>
        </a:lnSpc>
        <a:spcBef>
          <a:spcPts val="500"/>
        </a:spcBef>
        <a:buFont typeface="Arial" panose="020B0604020202020204" pitchFamily="34" charset="0"/>
        <a:buChar char="•"/>
        <a:defRPr sz="1800" b="0" i="0" kern="1200">
          <a:solidFill>
            <a:schemeClr val="tx1"/>
          </a:solidFill>
          <a:latin typeface="Tinos" panose="02020603050405020304" pitchFamily="18" charset="0"/>
          <a:ea typeface="Tinos" panose="02020603050405020304" pitchFamily="18" charset="0"/>
          <a:cs typeface="Tinos" panose="02020603050405020304" pitchFamily="18" charset="0"/>
        </a:defRPr>
      </a:lvl3pPr>
      <a:lvl4pPr marL="1600200" indent="-228600" algn="l" defTabSz="914400" rtl="0" eaLnBrk="1" latinLnBrk="0" hangingPunct="1">
        <a:lnSpc>
          <a:spcPct val="140000"/>
        </a:lnSpc>
        <a:spcBef>
          <a:spcPts val="500"/>
        </a:spcBef>
        <a:buFont typeface="Arial" panose="020B0604020202020204" pitchFamily="34" charset="0"/>
        <a:buChar char="•"/>
        <a:defRPr sz="1600" b="0" i="0" kern="1200">
          <a:solidFill>
            <a:schemeClr val="tx1"/>
          </a:solidFill>
          <a:latin typeface="Tinos" panose="02020603050405020304" pitchFamily="18" charset="0"/>
          <a:ea typeface="Tinos" panose="02020603050405020304" pitchFamily="18" charset="0"/>
          <a:cs typeface="Tinos" panose="02020603050405020304" pitchFamily="18" charset="0"/>
        </a:defRPr>
      </a:lvl4pPr>
      <a:lvl5pPr marL="2057400" indent="-228600" algn="l" defTabSz="914400" rtl="0" eaLnBrk="1" latinLnBrk="0" hangingPunct="1">
        <a:lnSpc>
          <a:spcPct val="140000"/>
        </a:lnSpc>
        <a:spcBef>
          <a:spcPts val="500"/>
        </a:spcBef>
        <a:buFont typeface="Arial" panose="020B0604020202020204" pitchFamily="34" charset="0"/>
        <a:buChar char="•"/>
        <a:defRPr sz="1600" b="0" i="0" kern="1200">
          <a:solidFill>
            <a:schemeClr val="tx1"/>
          </a:solidFill>
          <a:latin typeface="Tinos" panose="02020603050405020304" pitchFamily="18" charset="0"/>
          <a:ea typeface="Tinos" panose="02020603050405020304" pitchFamily="18" charset="0"/>
          <a:cs typeface="Tinos"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merikarvia.sharepoint.com/:w:/r/sites/Esihenkilkokous/_layouts/15/Doc.aspx?sourcedoc=%7BE0F31DF1-38A6-4C2A-A48C-A98ED2C82CE3%7D&amp;file=Esihenkil%C3%B6kokous%2011.3%202025.docx&amp;action=default&amp;mobileredirect=true&amp;DefaultItemOpen=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kartta&#10;&#10;Kuvaus luotu automaattisesti">
            <a:extLst>
              <a:ext uri="{FF2B5EF4-FFF2-40B4-BE49-F238E27FC236}">
                <a16:creationId xmlns:a16="http://schemas.microsoft.com/office/drawing/2014/main" id="{FCEE3092-043B-DB17-FD5B-4AE15D1F2A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43" b="-1"/>
          <a:stretch/>
        </p:blipFill>
        <p:spPr>
          <a:xfrm>
            <a:off x="1" y="10"/>
            <a:ext cx="7295744" cy="6857990"/>
          </a:xfrm>
          <a:prstGeom prst="rect">
            <a:avLst/>
          </a:prstGeom>
        </p:spPr>
      </p:pic>
      <p:sp>
        <p:nvSpPr>
          <p:cNvPr id="2" name="Otsikko 1">
            <a:extLst>
              <a:ext uri="{FF2B5EF4-FFF2-40B4-BE49-F238E27FC236}">
                <a16:creationId xmlns:a16="http://schemas.microsoft.com/office/drawing/2014/main" id="{FD0644B5-5444-254A-B9C1-B9BCB67867B6}"/>
              </a:ext>
            </a:extLst>
          </p:cNvPr>
          <p:cNvSpPr>
            <a:spLocks noGrp="1"/>
          </p:cNvSpPr>
          <p:nvPr>
            <p:ph type="title"/>
          </p:nvPr>
        </p:nvSpPr>
        <p:spPr>
          <a:xfrm>
            <a:off x="7433397" y="2229464"/>
            <a:ext cx="4670113" cy="4492011"/>
          </a:xfrm>
        </p:spPr>
        <p:txBody>
          <a:bodyPr vert="horz" lIns="91440" tIns="45720" rIns="91440" bIns="45720" rtlCol="0" anchor="ctr">
            <a:normAutofit/>
          </a:bodyPr>
          <a:lstStyle/>
          <a:p>
            <a:r>
              <a:rPr lang="en-US" sz="4000" dirty="0" err="1">
                <a:solidFill>
                  <a:schemeClr val="tx1"/>
                </a:solidFill>
                <a:latin typeface="+mj-lt"/>
                <a:ea typeface="+mj-ea"/>
                <a:cs typeface="+mj-cs"/>
              </a:rPr>
              <a:t>Kyyry</a:t>
            </a:r>
            <a:r>
              <a:rPr lang="en-US" sz="4000" dirty="0">
                <a:solidFill>
                  <a:schemeClr val="tx1"/>
                </a:solidFill>
                <a:latin typeface="+mj-lt"/>
                <a:ea typeface="+mj-ea"/>
                <a:cs typeface="+mj-cs"/>
              </a:rPr>
              <a:t> 10.9.2026</a:t>
            </a:r>
            <a:br>
              <a:rPr lang="en-US" sz="4000" dirty="0">
                <a:solidFill>
                  <a:schemeClr val="tx1"/>
                </a:solidFill>
                <a:latin typeface="+mj-lt"/>
                <a:ea typeface="+mj-ea"/>
                <a:cs typeface="+mj-cs"/>
              </a:rPr>
            </a:br>
            <a:br>
              <a:rPr lang="en-US" sz="400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Kuntastrategia</a:t>
            </a:r>
            <a:r>
              <a:rPr lang="en-US" sz="2000" b="0" dirty="0">
                <a:solidFill>
                  <a:schemeClr val="tx1"/>
                </a:solidFill>
                <a:latin typeface="+mn-lt"/>
                <a:ea typeface="+mj-ea"/>
                <a:cs typeface="+mj-cs"/>
              </a:rPr>
              <a:t> 2026-2029</a:t>
            </a:r>
            <a:br>
              <a:rPr lang="en-US" sz="2000" b="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Talouskatsaus</a:t>
            </a:r>
            <a:r>
              <a:rPr lang="en-US" sz="2000" b="0" dirty="0">
                <a:solidFill>
                  <a:schemeClr val="tx1"/>
                </a:solidFill>
                <a:latin typeface="+mn-lt"/>
                <a:ea typeface="+mj-ea"/>
                <a:cs typeface="+mj-cs"/>
              </a:rPr>
              <a:t> 1-7/2026</a:t>
            </a:r>
            <a:br>
              <a:rPr lang="en-US" sz="2000" b="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Verotuloennuste</a:t>
            </a:r>
            <a:r>
              <a:rPr lang="en-US" sz="2000" b="0" dirty="0">
                <a:solidFill>
                  <a:schemeClr val="tx1"/>
                </a:solidFill>
                <a:latin typeface="+mn-lt"/>
                <a:ea typeface="+mj-ea"/>
                <a:cs typeface="+mj-cs"/>
              </a:rPr>
              <a:t> 2026 </a:t>
            </a:r>
            <a:br>
              <a:rPr lang="en-US" sz="2000" b="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Talouden</a:t>
            </a: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tasapainotusohjelman</a:t>
            </a:r>
            <a:r>
              <a:rPr lang="en-US" sz="2000" b="0" dirty="0">
                <a:solidFill>
                  <a:schemeClr val="tx1"/>
                </a:solidFill>
                <a:latin typeface="+mn-lt"/>
                <a:ea typeface="+mj-ea"/>
                <a:cs typeface="+mj-cs"/>
              </a:rPr>
              <a:t> </a:t>
            </a:r>
            <a:br>
              <a:rPr lang="en-US" sz="2000" b="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toteuman</a:t>
            </a: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seuranta</a:t>
            </a:r>
            <a:br>
              <a:rPr lang="en-US" sz="2000" b="0" dirty="0">
                <a:solidFill>
                  <a:schemeClr val="tx1"/>
                </a:solidFill>
                <a:latin typeface="+mn-lt"/>
                <a:ea typeface="+mj-ea"/>
                <a:cs typeface="+mj-cs"/>
              </a:rPr>
            </a:br>
            <a:r>
              <a:rPr lang="en-US" sz="2000" b="0" dirty="0">
                <a:solidFill>
                  <a:schemeClr val="tx1"/>
                </a:solidFill>
                <a:latin typeface="+mn-lt"/>
                <a:ea typeface="+mj-ea"/>
                <a:cs typeface="+mj-cs"/>
              </a:rPr>
              <a:t>- </a:t>
            </a:r>
            <a:r>
              <a:rPr lang="en-US" sz="2000" b="0" dirty="0" err="1">
                <a:solidFill>
                  <a:schemeClr val="tx1"/>
                </a:solidFill>
                <a:latin typeface="+mn-lt"/>
                <a:ea typeface="+mj-ea"/>
                <a:cs typeface="+mj-cs"/>
              </a:rPr>
              <a:t>Muutosneuvottelut</a:t>
            </a:r>
            <a:br>
              <a:rPr lang="en-US" sz="2000" b="0" dirty="0">
                <a:solidFill>
                  <a:schemeClr val="tx1"/>
                </a:solidFill>
                <a:latin typeface="+mj-lt"/>
                <a:ea typeface="+mj-ea"/>
                <a:cs typeface="+mj-cs"/>
              </a:rPr>
            </a:br>
            <a:endParaRPr lang="en-US" sz="4000" dirty="0">
              <a:solidFill>
                <a:schemeClr val="tx1"/>
              </a:solidFill>
              <a:latin typeface="+mj-lt"/>
              <a:ea typeface="+mj-ea"/>
              <a:cs typeface="+mj-cs"/>
            </a:endParaRPr>
          </a:p>
        </p:txBody>
      </p:sp>
      <p:sp>
        <p:nvSpPr>
          <p:cNvPr id="3" name="Sisällön paikkamerkki 2">
            <a:extLst>
              <a:ext uri="{FF2B5EF4-FFF2-40B4-BE49-F238E27FC236}">
                <a16:creationId xmlns:a16="http://schemas.microsoft.com/office/drawing/2014/main" id="{C1413E46-3AA2-1515-BA51-8287CCB65CDC}"/>
              </a:ext>
            </a:extLst>
          </p:cNvPr>
          <p:cNvSpPr>
            <a:spLocks noGrp="1"/>
          </p:cNvSpPr>
          <p:nvPr>
            <p:ph idx="10"/>
          </p:nvPr>
        </p:nvSpPr>
        <p:spPr>
          <a:xfrm>
            <a:off x="7482503" y="550145"/>
            <a:ext cx="4571900" cy="3742762"/>
          </a:xfrm>
        </p:spPr>
        <p:txBody>
          <a:bodyPr vert="horz" lIns="91440" tIns="45720" rIns="91440" bIns="45720" rtlCol="0">
            <a:normAutofit/>
          </a:bodyPr>
          <a:lstStyle/>
          <a:p>
            <a:pPr>
              <a:lnSpc>
                <a:spcPct val="90000"/>
              </a:lnSpc>
            </a:pPr>
            <a:endParaRPr lang="en-US" sz="2000" dirty="0">
              <a:latin typeface="+mn-lt"/>
              <a:ea typeface="+mn-ea"/>
              <a:cs typeface="+mn-cs"/>
            </a:endParaRPr>
          </a:p>
        </p:txBody>
      </p:sp>
      <p:sp>
        <p:nvSpPr>
          <p:cNvPr id="5" name="Dian numeron paikkamerkki 4">
            <a:extLst>
              <a:ext uri="{FF2B5EF4-FFF2-40B4-BE49-F238E27FC236}">
                <a16:creationId xmlns:a16="http://schemas.microsoft.com/office/drawing/2014/main" id="{13CA990E-B445-5EF6-AF2F-551B1B5E8617}"/>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spcAft>
                <a:spcPts val="600"/>
              </a:spcAft>
              <a:defRPr/>
            </a:pPr>
            <a:fld id="{C5FB1059-60CE-CC4A-BAC5-DF1877C21BDD}" type="slidenum">
              <a:rPr lang="en-US" sz="1200" smtClean="0">
                <a:solidFill>
                  <a:prstClr val="black">
                    <a:tint val="75000"/>
                  </a:prstClr>
                </a:solidFill>
                <a:latin typeface="Calibri" panose="020F0502020204030204"/>
                <a:ea typeface="+mn-ea"/>
                <a:cs typeface="+mn-cs"/>
              </a:rPr>
              <a:pPr>
                <a:spcAft>
                  <a:spcPts val="600"/>
                </a:spcAft>
                <a:defRPr/>
              </a:pPr>
              <a:t>1</a:t>
            </a:fld>
            <a:endParaRPr lang="en-US" sz="1200" dirty="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006363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2CA03-88B0-6CDC-5C09-A9D5536C32C8}"/>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AE0FB4C9-E915-B4E9-9EA5-E20E0A579592}"/>
              </a:ext>
            </a:extLst>
          </p:cNvPr>
          <p:cNvSpPr>
            <a:spLocks noGrp="1"/>
          </p:cNvSpPr>
          <p:nvPr>
            <p:ph type="body" idx="1"/>
          </p:nvPr>
        </p:nvSpPr>
        <p:spPr/>
        <p:txBody>
          <a:bodyPr>
            <a:normAutofit fontScale="85000" lnSpcReduction="20000"/>
          </a:bodyPr>
          <a:lstStyle/>
          <a:p>
            <a:r>
              <a:rPr lang="fi-FI" sz="2400" b="1" i="0" dirty="0">
                <a:solidFill>
                  <a:srgbClr val="000000"/>
                </a:solidFill>
                <a:effectLst/>
                <a:latin typeface="calibri" panose="020F0502020204030204" pitchFamily="34" charset="0"/>
              </a:rPr>
              <a:t>Kyyry 10.9.2026</a:t>
            </a:r>
          </a:p>
          <a:p>
            <a:r>
              <a:rPr lang="fi-FI" sz="2400" b="1" i="0" dirty="0">
                <a:solidFill>
                  <a:srgbClr val="000000"/>
                </a:solidFill>
                <a:effectLst/>
                <a:latin typeface="calibri" panose="020F0502020204030204" pitchFamily="34" charset="0"/>
              </a:rPr>
              <a:t>Kuntastrategia 2026-2029</a:t>
            </a:r>
          </a:p>
        </p:txBody>
      </p:sp>
      <p:sp>
        <p:nvSpPr>
          <p:cNvPr id="5" name="Tekstiruutu 4">
            <a:extLst>
              <a:ext uri="{FF2B5EF4-FFF2-40B4-BE49-F238E27FC236}">
                <a16:creationId xmlns:a16="http://schemas.microsoft.com/office/drawing/2014/main" id="{DF75DD54-BF92-D44B-C776-4E5A94F1DAD5}"/>
              </a:ext>
            </a:extLst>
          </p:cNvPr>
          <p:cNvSpPr txBox="1"/>
          <p:nvPr/>
        </p:nvSpPr>
        <p:spPr>
          <a:xfrm>
            <a:off x="831850" y="1853733"/>
            <a:ext cx="237566" cy="1477328"/>
          </a:xfrm>
          <a:prstGeom prst="rect">
            <a:avLst/>
          </a:prstGeom>
          <a:noFill/>
        </p:spPr>
        <p:txBody>
          <a:bodyPr wrap="none" rtlCol="0">
            <a:spAutoFit/>
          </a:bodyPr>
          <a:lstStyle/>
          <a:p>
            <a:pPr fontAlgn="base"/>
            <a:endParaRPr lang="fi-FI" dirty="0">
              <a:solidFill>
                <a:srgbClr val="333333"/>
              </a:solidFill>
              <a:latin typeface="calibri" panose="020F0502020204030204" pitchFamily="34" charset="0"/>
            </a:endParaRPr>
          </a:p>
          <a:p>
            <a:pPr fontAlgn="base"/>
            <a:endParaRPr lang="fi-FI" dirty="0">
              <a:solidFill>
                <a:srgbClr val="333333"/>
              </a:solidFill>
              <a:latin typeface="calibri" panose="020F0502020204030204" pitchFamily="34" charset="0"/>
            </a:endParaRPr>
          </a:p>
          <a:p>
            <a:pPr fontAlgn="base"/>
            <a:r>
              <a:rPr lang="fi-FI" dirty="0">
                <a:solidFill>
                  <a:srgbClr val="333333"/>
                </a:solidFill>
                <a:latin typeface="calibri" panose="020F0502020204030204" pitchFamily="34" charset="0"/>
              </a:rPr>
              <a:t> </a:t>
            </a:r>
          </a:p>
          <a:p>
            <a:pPr fontAlgn="base"/>
            <a:endParaRPr lang="fi-FI" dirty="0">
              <a:solidFill>
                <a:srgbClr val="333333"/>
              </a:solidFill>
              <a:latin typeface="calibri" panose="020F0502020204030204" pitchFamily="34" charset="0"/>
            </a:endParaRPr>
          </a:p>
          <a:p>
            <a:pPr fontAlgn="base"/>
            <a:endParaRPr lang="fi-FI" dirty="0">
              <a:solidFill>
                <a:srgbClr val="333333"/>
              </a:solidFill>
              <a:latin typeface="calibri" panose="020F0502020204030204" pitchFamily="34" charset="0"/>
            </a:endParaRPr>
          </a:p>
        </p:txBody>
      </p:sp>
      <p:sp>
        <p:nvSpPr>
          <p:cNvPr id="4" name="Rectangle 3">
            <a:extLst>
              <a:ext uri="{FF2B5EF4-FFF2-40B4-BE49-F238E27FC236}">
                <a16:creationId xmlns:a16="http://schemas.microsoft.com/office/drawing/2014/main" id="{DCFB1804-1425-F1AC-E723-ADB04109EBF6}"/>
              </a:ext>
            </a:extLst>
          </p:cNvPr>
          <p:cNvSpPr>
            <a:spLocks noChangeArrowheads="1"/>
          </p:cNvSpPr>
          <p:nvPr/>
        </p:nvSpPr>
        <p:spPr bwMode="auto">
          <a:xfrm>
            <a:off x="0" y="136267"/>
            <a:ext cx="32060"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dirty="0">
                <a:ln>
                  <a:noFill/>
                </a:ln>
                <a:solidFill>
                  <a:srgbClr val="000000"/>
                </a:solidFill>
                <a:effectLst/>
                <a:latin typeface="Aptos" panose="020B0004020202020204" pitchFamily="34" charset="0"/>
                <a:cs typeface="Segoe UI" panose="020B0502040204020203" pitchFamily="34" charset="0"/>
              </a:rPr>
              <a:t> </a:t>
            </a:r>
            <a:endParaRPr kumimoji="0" lang="fi-FI" altLang="fi-FI" sz="1800" b="0" i="0" u="none" strike="noStrike" cap="none" normalizeH="0" baseline="0" dirty="0">
              <a:ln>
                <a:noFill/>
              </a:ln>
              <a:solidFill>
                <a:schemeClr val="tx1"/>
              </a:solidFill>
              <a:effectLst/>
              <a:latin typeface="Arial" panose="020B0604020202020204" pitchFamily="34" charset="0"/>
            </a:endParaRPr>
          </a:p>
        </p:txBody>
      </p:sp>
      <p:pic>
        <p:nvPicPr>
          <p:cNvPr id="1028" name="Picture 4">
            <a:hlinkClick r:id="rId3" tooltip="Alkuperäinen URL-osoite: https://merikarvia.sharepoint.com/:w:/r/sites/Esihenkilkokous/_layouts/15/Doc.aspx?sourcedoc=%7BE0F31DF1-38A6-4C2A-A48C-A98ED2C82CE3%7D&amp;file=Esihenkil%C3%B6kokous%2011.3%202025.docx&amp;action=default&amp;mobileredirect=true&amp;DefaultItemOpen=1. Napsauta tai napauta, jos luotat tähän linkkiin."/>
            <a:extLst>
              <a:ext uri="{FF2B5EF4-FFF2-40B4-BE49-F238E27FC236}">
                <a16:creationId xmlns:a16="http://schemas.microsoft.com/office/drawing/2014/main" id="{57956F22-6CA6-4E9C-76F7-3807821B3F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365125"/>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 name="Kuva 5">
            <a:extLst>
              <a:ext uri="{FF2B5EF4-FFF2-40B4-BE49-F238E27FC236}">
                <a16:creationId xmlns:a16="http://schemas.microsoft.com/office/drawing/2014/main" id="{D2E53791-66AF-3472-A8A5-5237B7A4629F}"/>
              </a:ext>
            </a:extLst>
          </p:cNvPr>
          <p:cNvPicPr>
            <a:picLocks noChangeAspect="1"/>
          </p:cNvPicPr>
          <p:nvPr/>
        </p:nvPicPr>
        <p:blipFill>
          <a:blip r:embed="rId5"/>
          <a:stretch>
            <a:fillRect/>
          </a:stretch>
        </p:blipFill>
        <p:spPr>
          <a:xfrm>
            <a:off x="831850" y="1474166"/>
            <a:ext cx="7615042" cy="5383834"/>
          </a:xfrm>
          <a:prstGeom prst="rect">
            <a:avLst/>
          </a:prstGeom>
        </p:spPr>
      </p:pic>
    </p:spTree>
    <p:extLst>
      <p:ext uri="{BB962C8B-B14F-4D97-AF65-F5344CB8AC3E}">
        <p14:creationId xmlns:p14="http://schemas.microsoft.com/office/powerpoint/2010/main" val="310449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DF01DBED-39E7-6C60-3751-1A1FEF9B8C06}"/>
              </a:ext>
            </a:extLst>
          </p:cNvPr>
          <p:cNvSpPr>
            <a:spLocks noGrp="1"/>
          </p:cNvSpPr>
          <p:nvPr>
            <p:ph type="body" idx="1"/>
          </p:nvPr>
        </p:nvSpPr>
        <p:spPr/>
        <p:txBody>
          <a:bodyPr>
            <a:normAutofit fontScale="85000" lnSpcReduction="20000"/>
          </a:bodyPr>
          <a:lstStyle/>
          <a:p>
            <a:r>
              <a:rPr lang="fi-FI" b="1" dirty="0">
                <a:solidFill>
                  <a:srgbClr val="000000"/>
                </a:solidFill>
                <a:latin typeface="calibri" panose="020F0502020204030204" pitchFamily="34" charset="0"/>
              </a:rPr>
              <a:t>Kyyry 10.9.2026</a:t>
            </a:r>
          </a:p>
          <a:p>
            <a:r>
              <a:rPr lang="fi-FI" dirty="0">
                <a:solidFill>
                  <a:srgbClr val="000000"/>
                </a:solidFill>
                <a:latin typeface="calibri" panose="020F0502020204030204" pitchFamily="34" charset="0"/>
              </a:rPr>
              <a:t>Talouden raportointi 1-7/2026</a:t>
            </a:r>
          </a:p>
        </p:txBody>
      </p:sp>
      <p:sp>
        <p:nvSpPr>
          <p:cNvPr id="5" name="Tekstiruutu 4">
            <a:extLst>
              <a:ext uri="{FF2B5EF4-FFF2-40B4-BE49-F238E27FC236}">
                <a16:creationId xmlns:a16="http://schemas.microsoft.com/office/drawing/2014/main" id="{2CCF05F8-DAD9-CCC3-441D-0D91131A76DF}"/>
              </a:ext>
            </a:extLst>
          </p:cNvPr>
          <p:cNvSpPr txBox="1"/>
          <p:nvPr/>
        </p:nvSpPr>
        <p:spPr>
          <a:xfrm>
            <a:off x="831850" y="1716080"/>
            <a:ext cx="9243236" cy="4401205"/>
          </a:xfrm>
          <a:prstGeom prst="rect">
            <a:avLst/>
          </a:prstGeom>
          <a:noFill/>
        </p:spPr>
        <p:txBody>
          <a:bodyPr wrap="none" rtlCol="0">
            <a:spAutoFit/>
          </a:bodyPr>
          <a:lstStyle/>
          <a:p>
            <a:pPr algn="l"/>
            <a:endParaRPr lang="fi-FI" sz="2000" dirty="0"/>
          </a:p>
          <a:p>
            <a:pPr algn="l"/>
            <a:endParaRPr lang="fi-FI" sz="2000" dirty="0">
              <a:solidFill>
                <a:srgbClr val="000000"/>
              </a:solidFill>
            </a:endParaRPr>
          </a:p>
          <a:p>
            <a:pPr algn="l"/>
            <a:r>
              <a:rPr lang="fi-FI" sz="2000" dirty="0">
                <a:solidFill>
                  <a:srgbClr val="000000"/>
                </a:solidFill>
              </a:rPr>
              <a:t>			TP2025		TA2026	          1-7/2025	           1-7/2026</a:t>
            </a:r>
          </a:p>
          <a:p>
            <a:pPr algn="l"/>
            <a:r>
              <a:rPr lang="fi-FI" sz="2000" b="1" dirty="0">
                <a:solidFill>
                  <a:srgbClr val="000000"/>
                </a:solidFill>
              </a:rPr>
              <a:t>Toimintatuotot		3 487		2 775	             1 895	             1 645</a:t>
            </a:r>
          </a:p>
          <a:p>
            <a:pPr algn="l"/>
            <a:r>
              <a:rPr lang="fi-FI" sz="2000" dirty="0">
                <a:solidFill>
                  <a:srgbClr val="000000"/>
                </a:solidFill>
              </a:rPr>
              <a:t> - myyntituotot		1 497		1 573		660		574</a:t>
            </a:r>
          </a:p>
          <a:p>
            <a:pPr algn="l"/>
            <a:r>
              <a:rPr lang="fi-FI" sz="2000" dirty="0">
                <a:solidFill>
                  <a:srgbClr val="000000"/>
                </a:solidFill>
              </a:rPr>
              <a:t> - maksutuotot		   221		   246		101		  94</a:t>
            </a:r>
          </a:p>
          <a:p>
            <a:pPr algn="l"/>
            <a:r>
              <a:rPr lang="fi-FI" sz="2000" dirty="0">
                <a:solidFill>
                  <a:srgbClr val="000000"/>
                </a:solidFill>
              </a:rPr>
              <a:t> - tuet ja avustukset	   345		   273		311		251</a:t>
            </a:r>
          </a:p>
          <a:p>
            <a:pPr algn="l"/>
            <a:r>
              <a:rPr lang="fi-FI" sz="2000" dirty="0">
                <a:solidFill>
                  <a:srgbClr val="000000"/>
                </a:solidFill>
              </a:rPr>
              <a:t> - vuokratuotot		1 373		   658		802		692</a:t>
            </a:r>
          </a:p>
          <a:p>
            <a:pPr algn="l"/>
            <a:r>
              <a:rPr lang="fi-FI" sz="2000" dirty="0">
                <a:solidFill>
                  <a:srgbClr val="000000"/>
                </a:solidFill>
              </a:rPr>
              <a:t> - muut toimintatuotot	     51		     25		   21		  34</a:t>
            </a:r>
          </a:p>
          <a:p>
            <a:pPr algn="l"/>
            <a:endParaRPr lang="fi-FI" sz="2000" dirty="0">
              <a:solidFill>
                <a:srgbClr val="000000"/>
              </a:solidFill>
            </a:endParaRPr>
          </a:p>
          <a:p>
            <a:pPr algn="l"/>
            <a:endParaRPr lang="fi-FI" sz="2000" dirty="0">
              <a:solidFill>
                <a:srgbClr val="000000"/>
              </a:solidFill>
            </a:endParaRPr>
          </a:p>
          <a:p>
            <a:pPr algn="l"/>
            <a:endParaRPr lang="fi-FI" sz="2000" dirty="0">
              <a:solidFill>
                <a:srgbClr val="000000"/>
              </a:solidFill>
            </a:endParaRPr>
          </a:p>
          <a:p>
            <a:pPr algn="l"/>
            <a:endParaRPr lang="fi-FI" sz="2000" dirty="0">
              <a:solidFill>
                <a:srgbClr val="333333"/>
              </a:solidFill>
            </a:endParaRPr>
          </a:p>
          <a:p>
            <a:pPr algn="l"/>
            <a:endParaRPr lang="fi-FI" sz="2000" b="0" i="0" dirty="0">
              <a:solidFill>
                <a:srgbClr val="333333"/>
              </a:solidFill>
              <a:effectLst/>
              <a:latin typeface="calibri" panose="020F0502020204030204" pitchFamily="34" charset="0"/>
            </a:endParaRPr>
          </a:p>
        </p:txBody>
      </p:sp>
    </p:spTree>
    <p:extLst>
      <p:ext uri="{BB962C8B-B14F-4D97-AF65-F5344CB8AC3E}">
        <p14:creationId xmlns:p14="http://schemas.microsoft.com/office/powerpoint/2010/main" val="2110055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5A35A-BC62-F2B2-7F70-FF5438BC72A8}"/>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52CA29FA-60A7-BB49-F8E2-652CD0014DF6}"/>
              </a:ext>
            </a:extLst>
          </p:cNvPr>
          <p:cNvSpPr>
            <a:spLocks noGrp="1"/>
          </p:cNvSpPr>
          <p:nvPr>
            <p:ph type="body" idx="1"/>
          </p:nvPr>
        </p:nvSpPr>
        <p:spPr/>
        <p:txBody>
          <a:bodyPr>
            <a:normAutofit fontScale="85000" lnSpcReduction="20000"/>
          </a:bodyPr>
          <a:lstStyle/>
          <a:p>
            <a:r>
              <a:rPr lang="fi-FI" b="1" dirty="0">
                <a:solidFill>
                  <a:srgbClr val="000000"/>
                </a:solidFill>
                <a:latin typeface="calibri" panose="020F0502020204030204" pitchFamily="34" charset="0"/>
              </a:rPr>
              <a:t>Kyyry 10.9.2026</a:t>
            </a:r>
          </a:p>
          <a:p>
            <a:r>
              <a:rPr lang="fi-FI" dirty="0">
                <a:solidFill>
                  <a:srgbClr val="000000"/>
                </a:solidFill>
                <a:latin typeface="calibri" panose="020F0502020204030204" pitchFamily="34" charset="0"/>
              </a:rPr>
              <a:t>Talouden raportointi 1-7/2026</a:t>
            </a:r>
          </a:p>
        </p:txBody>
      </p:sp>
      <p:sp>
        <p:nvSpPr>
          <p:cNvPr id="5" name="Tekstiruutu 4">
            <a:extLst>
              <a:ext uri="{FF2B5EF4-FFF2-40B4-BE49-F238E27FC236}">
                <a16:creationId xmlns:a16="http://schemas.microsoft.com/office/drawing/2014/main" id="{E908AD00-3BD8-8F30-F408-073D555A04BC}"/>
              </a:ext>
            </a:extLst>
          </p:cNvPr>
          <p:cNvSpPr txBox="1"/>
          <p:nvPr/>
        </p:nvSpPr>
        <p:spPr>
          <a:xfrm>
            <a:off x="831850" y="1716080"/>
            <a:ext cx="9373079" cy="4708981"/>
          </a:xfrm>
          <a:prstGeom prst="rect">
            <a:avLst/>
          </a:prstGeom>
          <a:noFill/>
        </p:spPr>
        <p:txBody>
          <a:bodyPr wrap="none" rtlCol="0">
            <a:spAutoFit/>
          </a:bodyPr>
          <a:lstStyle/>
          <a:p>
            <a:pPr algn="l"/>
            <a:endParaRPr lang="fi-FI" sz="2000" dirty="0"/>
          </a:p>
          <a:p>
            <a:pPr algn="l"/>
            <a:r>
              <a:rPr lang="fi-FI" sz="2000" dirty="0">
                <a:solidFill>
                  <a:srgbClr val="000000"/>
                </a:solidFill>
              </a:rPr>
              <a:t>			TP2025		TA2026	              1-7/2025	              1-7/2026</a:t>
            </a:r>
          </a:p>
          <a:p>
            <a:pPr algn="l"/>
            <a:r>
              <a:rPr lang="fi-FI" sz="2000" b="1" dirty="0">
                <a:solidFill>
                  <a:srgbClr val="000000"/>
                </a:solidFill>
              </a:rPr>
              <a:t>Toimintakulut		12 362		11 783		6 710		7 217</a:t>
            </a:r>
          </a:p>
          <a:p>
            <a:pPr algn="l"/>
            <a:r>
              <a:rPr lang="fi-FI" sz="2000" dirty="0">
                <a:solidFill>
                  <a:srgbClr val="000000"/>
                </a:solidFill>
              </a:rPr>
              <a:t> - palkat ja palkkiot	  5 790		  5 757	 	3 466 		3 504</a:t>
            </a:r>
          </a:p>
          <a:p>
            <a:pPr algn="l"/>
            <a:r>
              <a:rPr lang="fi-FI" sz="2000" dirty="0">
                <a:solidFill>
                  <a:srgbClr val="000000"/>
                </a:solidFill>
              </a:rPr>
              <a:t> - henkilöstösivukulut	  1 272		  1 318		   752		   788</a:t>
            </a:r>
          </a:p>
          <a:p>
            <a:pPr algn="l"/>
            <a:r>
              <a:rPr lang="fi-FI" sz="2000" dirty="0">
                <a:solidFill>
                  <a:srgbClr val="000000"/>
                </a:solidFill>
              </a:rPr>
              <a:t> - henkilöstökorvaukset            -69				   - 46		   - 42 </a:t>
            </a:r>
          </a:p>
          <a:p>
            <a:pPr algn="l"/>
            <a:r>
              <a:rPr lang="fi-FI" sz="2000" dirty="0">
                <a:solidFill>
                  <a:srgbClr val="000000"/>
                </a:solidFill>
              </a:rPr>
              <a:t> - palvelujen ostot	  3 058		  2 642		1 810		1 808</a:t>
            </a:r>
          </a:p>
          <a:p>
            <a:pPr algn="l"/>
            <a:r>
              <a:rPr lang="fi-FI" sz="2000" dirty="0">
                <a:solidFill>
                  <a:srgbClr val="000000"/>
                </a:solidFill>
              </a:rPr>
              <a:t> - aineet, tarvikkeet ja</a:t>
            </a:r>
          </a:p>
          <a:p>
            <a:pPr algn="l"/>
            <a:r>
              <a:rPr lang="fi-FI" sz="2000" dirty="0">
                <a:solidFill>
                  <a:srgbClr val="000000"/>
                </a:solidFill>
              </a:rPr>
              <a:t>    tavarat		  1 685		  1 538		   952		   831</a:t>
            </a:r>
          </a:p>
          <a:p>
            <a:pPr algn="l"/>
            <a:r>
              <a:rPr lang="fi-FI" sz="2000" dirty="0">
                <a:solidFill>
                  <a:srgbClr val="000000"/>
                </a:solidFill>
              </a:rPr>
              <a:t> - avustukset		     481		     436		   238		   237</a:t>
            </a:r>
          </a:p>
          <a:p>
            <a:pPr algn="l"/>
            <a:r>
              <a:rPr lang="fi-FI" sz="2000" dirty="0">
                <a:solidFill>
                  <a:srgbClr val="000000"/>
                </a:solidFill>
              </a:rPr>
              <a:t> - muut toimintakulut	     145		       92		 - 462		     91</a:t>
            </a:r>
          </a:p>
          <a:p>
            <a:pPr algn="l"/>
            <a:endParaRPr lang="fi-FI" sz="2000" dirty="0">
              <a:solidFill>
                <a:srgbClr val="000000"/>
              </a:solidFill>
            </a:endParaRPr>
          </a:p>
          <a:p>
            <a:pPr algn="l"/>
            <a:r>
              <a:rPr lang="fi-FI" sz="2000" b="1" dirty="0">
                <a:solidFill>
                  <a:srgbClr val="000000"/>
                </a:solidFill>
              </a:rPr>
              <a:t>Toimintakate		-8 875		-9 008	              -4 815	               -5 572</a:t>
            </a:r>
          </a:p>
          <a:p>
            <a:pPr algn="l"/>
            <a:endParaRPr lang="fi-FI" sz="2000" dirty="0">
              <a:solidFill>
                <a:srgbClr val="333333"/>
              </a:solidFill>
            </a:endParaRPr>
          </a:p>
          <a:p>
            <a:pPr algn="l"/>
            <a:endParaRPr lang="fi-FI" sz="2000" b="0" i="0" dirty="0">
              <a:solidFill>
                <a:srgbClr val="333333"/>
              </a:solidFill>
              <a:effectLst/>
            </a:endParaRPr>
          </a:p>
        </p:txBody>
      </p:sp>
    </p:spTree>
    <p:extLst>
      <p:ext uri="{BB962C8B-B14F-4D97-AF65-F5344CB8AC3E}">
        <p14:creationId xmlns:p14="http://schemas.microsoft.com/office/powerpoint/2010/main" val="121753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7DF38-0F45-591E-14E3-122F3EAB8E99}"/>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4A082E5-6849-AB03-59D2-52A51663E6F8}"/>
              </a:ext>
            </a:extLst>
          </p:cNvPr>
          <p:cNvSpPr>
            <a:spLocks noGrp="1"/>
          </p:cNvSpPr>
          <p:nvPr>
            <p:ph type="body" idx="1"/>
          </p:nvPr>
        </p:nvSpPr>
        <p:spPr/>
        <p:txBody>
          <a:bodyPr>
            <a:normAutofit fontScale="85000" lnSpcReduction="20000"/>
          </a:bodyPr>
          <a:lstStyle/>
          <a:p>
            <a:r>
              <a:rPr lang="fi-FI" b="1" dirty="0">
                <a:solidFill>
                  <a:srgbClr val="000000"/>
                </a:solidFill>
                <a:latin typeface="calibri" panose="020F0502020204030204" pitchFamily="34" charset="0"/>
              </a:rPr>
              <a:t>Kyyry 10.9.2026</a:t>
            </a:r>
          </a:p>
          <a:p>
            <a:r>
              <a:rPr lang="fi-FI" dirty="0">
                <a:solidFill>
                  <a:srgbClr val="000000"/>
                </a:solidFill>
                <a:latin typeface="calibri" panose="020F0502020204030204" pitchFamily="34" charset="0"/>
              </a:rPr>
              <a:t>Talouden raportointi 1-7/2026</a:t>
            </a:r>
          </a:p>
        </p:txBody>
      </p:sp>
      <p:sp>
        <p:nvSpPr>
          <p:cNvPr id="5" name="Tekstiruutu 4">
            <a:extLst>
              <a:ext uri="{FF2B5EF4-FFF2-40B4-BE49-F238E27FC236}">
                <a16:creationId xmlns:a16="http://schemas.microsoft.com/office/drawing/2014/main" id="{B37588C2-9AB9-AEEB-E92C-70791718941C}"/>
              </a:ext>
            </a:extLst>
          </p:cNvPr>
          <p:cNvSpPr txBox="1"/>
          <p:nvPr/>
        </p:nvSpPr>
        <p:spPr>
          <a:xfrm>
            <a:off x="831850" y="1716080"/>
            <a:ext cx="9735357" cy="5324535"/>
          </a:xfrm>
          <a:prstGeom prst="rect">
            <a:avLst/>
          </a:prstGeom>
          <a:noFill/>
        </p:spPr>
        <p:txBody>
          <a:bodyPr wrap="none" rtlCol="0">
            <a:spAutoFit/>
          </a:bodyPr>
          <a:lstStyle/>
          <a:p>
            <a:pPr algn="l"/>
            <a:endParaRPr lang="fi-FI" sz="2000" dirty="0"/>
          </a:p>
          <a:p>
            <a:pPr algn="l"/>
            <a:r>
              <a:rPr lang="fi-FI" sz="2000" dirty="0">
                <a:solidFill>
                  <a:srgbClr val="000000"/>
                </a:solidFill>
              </a:rPr>
              <a:t>			TP2025		TA2026	              1-7/2025	              1-7/2026</a:t>
            </a:r>
          </a:p>
          <a:p>
            <a:pPr algn="l"/>
            <a:r>
              <a:rPr lang="fi-FI" sz="2000" b="1" dirty="0">
                <a:solidFill>
                  <a:srgbClr val="000000"/>
                </a:solidFill>
              </a:rPr>
              <a:t>Verotulot		7 878		8 397		4 634		4 211</a:t>
            </a:r>
          </a:p>
          <a:p>
            <a:pPr algn="l"/>
            <a:r>
              <a:rPr lang="fi-FI" sz="2000" dirty="0">
                <a:solidFill>
                  <a:srgbClr val="000000"/>
                </a:solidFill>
              </a:rPr>
              <a:t> - kunnan tulovero	4 557		5 059		2 891		3 081</a:t>
            </a:r>
          </a:p>
          <a:p>
            <a:pPr algn="l"/>
            <a:r>
              <a:rPr lang="fi-FI" sz="2000" dirty="0">
                <a:solidFill>
                  <a:srgbClr val="000000"/>
                </a:solidFill>
              </a:rPr>
              <a:t> - kiinteistövero		1 432		1 409		   480		   431	</a:t>
            </a:r>
          </a:p>
          <a:p>
            <a:pPr algn="l"/>
            <a:r>
              <a:rPr lang="fi-FI" sz="2000" dirty="0">
                <a:solidFill>
                  <a:srgbClr val="000000"/>
                </a:solidFill>
              </a:rPr>
              <a:t> - osuus yhteisöveron </a:t>
            </a:r>
          </a:p>
          <a:p>
            <a:pPr algn="l"/>
            <a:r>
              <a:rPr lang="fi-FI" sz="2000" dirty="0">
                <a:solidFill>
                  <a:srgbClr val="000000"/>
                </a:solidFill>
              </a:rPr>
              <a:t>    tuotosta		1 889		1 929		1 263		   699</a:t>
            </a:r>
          </a:p>
          <a:p>
            <a:pPr algn="l"/>
            <a:r>
              <a:rPr lang="fi-FI" sz="2000" b="1" dirty="0">
                <a:solidFill>
                  <a:srgbClr val="000000"/>
                </a:solidFill>
              </a:rPr>
              <a:t>Valtionosuudet		2 283		1 695		   550		   434</a:t>
            </a:r>
          </a:p>
          <a:p>
            <a:pPr algn="l"/>
            <a:r>
              <a:rPr lang="fi-FI" sz="2000" dirty="0">
                <a:solidFill>
                  <a:srgbClr val="000000"/>
                </a:solidFill>
              </a:rPr>
              <a:t>Rahoitustuotot ja –kulut	        4		    -41		     22		       4     </a:t>
            </a:r>
          </a:p>
          <a:p>
            <a:pPr algn="l"/>
            <a:endParaRPr lang="fi-FI" sz="2000" dirty="0">
              <a:solidFill>
                <a:srgbClr val="000000"/>
              </a:solidFill>
            </a:endParaRPr>
          </a:p>
          <a:p>
            <a:pPr algn="l"/>
            <a:r>
              <a:rPr lang="fi-FI" sz="2000" b="1" dirty="0">
                <a:solidFill>
                  <a:srgbClr val="000000"/>
                </a:solidFill>
              </a:rPr>
              <a:t>Vuosikate		1 290		1 076		1 124		  -345</a:t>
            </a:r>
          </a:p>
          <a:p>
            <a:pPr algn="l"/>
            <a:r>
              <a:rPr lang="fi-FI" sz="2000" dirty="0">
                <a:solidFill>
                  <a:srgbClr val="000000"/>
                </a:solidFill>
              </a:rPr>
              <a:t>Poistot			1 578		1 391		   941		   899</a:t>
            </a:r>
          </a:p>
          <a:p>
            <a:pPr algn="l"/>
            <a:r>
              <a:rPr lang="fi-FI" sz="2000" dirty="0">
                <a:solidFill>
                  <a:srgbClr val="000000"/>
                </a:solidFill>
              </a:rPr>
              <a:t>Satunnaiset erät						 -494		  </a:t>
            </a:r>
          </a:p>
          <a:p>
            <a:pPr algn="l"/>
            <a:endParaRPr lang="fi-FI" sz="2000" dirty="0">
              <a:solidFill>
                <a:srgbClr val="000000"/>
              </a:solidFill>
            </a:endParaRPr>
          </a:p>
          <a:p>
            <a:pPr algn="l"/>
            <a:r>
              <a:rPr lang="fi-FI" sz="2000" b="1" dirty="0">
                <a:solidFill>
                  <a:srgbClr val="000000"/>
                </a:solidFill>
              </a:rPr>
              <a:t>Tilikauden tulos		  -782	                  -315		 -284		-1 244 </a:t>
            </a:r>
          </a:p>
          <a:p>
            <a:pPr algn="l"/>
            <a:endParaRPr lang="fi-FI" sz="2000" dirty="0">
              <a:solidFill>
                <a:srgbClr val="333333"/>
              </a:solidFill>
            </a:endParaRPr>
          </a:p>
          <a:p>
            <a:pPr algn="l"/>
            <a:endParaRPr lang="fi-FI" sz="2000" b="0" i="0" dirty="0">
              <a:solidFill>
                <a:srgbClr val="333333"/>
              </a:solidFill>
              <a:effectLst/>
            </a:endParaRPr>
          </a:p>
        </p:txBody>
      </p:sp>
    </p:spTree>
    <p:extLst>
      <p:ext uri="{BB962C8B-B14F-4D97-AF65-F5344CB8AC3E}">
        <p14:creationId xmlns:p14="http://schemas.microsoft.com/office/powerpoint/2010/main" val="18007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CD4AB-F233-B057-410C-E23A59904C54}"/>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7657E2C8-B315-5C55-ADFB-F1A951DBBD81}"/>
              </a:ext>
            </a:extLst>
          </p:cNvPr>
          <p:cNvSpPr>
            <a:spLocks noGrp="1"/>
          </p:cNvSpPr>
          <p:nvPr>
            <p:ph type="body" idx="1"/>
          </p:nvPr>
        </p:nvSpPr>
        <p:spPr/>
        <p:txBody>
          <a:bodyPr>
            <a:normAutofit fontScale="85000" lnSpcReduction="20000"/>
          </a:bodyPr>
          <a:lstStyle/>
          <a:p>
            <a:r>
              <a:rPr lang="fi-FI" b="1" dirty="0">
                <a:solidFill>
                  <a:srgbClr val="000000"/>
                </a:solidFill>
                <a:latin typeface="calibri" panose="020F0502020204030204" pitchFamily="34" charset="0"/>
              </a:rPr>
              <a:t>Kyyry 10.9.2026</a:t>
            </a:r>
          </a:p>
          <a:p>
            <a:r>
              <a:rPr lang="fi-FI" dirty="0"/>
              <a:t>Verotuloennuste 2026</a:t>
            </a:r>
          </a:p>
        </p:txBody>
      </p:sp>
      <p:sp>
        <p:nvSpPr>
          <p:cNvPr id="5" name="Tekstiruutu 4">
            <a:extLst>
              <a:ext uri="{FF2B5EF4-FFF2-40B4-BE49-F238E27FC236}">
                <a16:creationId xmlns:a16="http://schemas.microsoft.com/office/drawing/2014/main" id="{EBC4426F-6314-E163-53D7-F0BDA7986100}"/>
              </a:ext>
            </a:extLst>
          </p:cNvPr>
          <p:cNvSpPr txBox="1"/>
          <p:nvPr/>
        </p:nvSpPr>
        <p:spPr>
          <a:xfrm>
            <a:off x="844550" y="1441938"/>
            <a:ext cx="10589887" cy="2862322"/>
          </a:xfrm>
          <a:prstGeom prst="rect">
            <a:avLst/>
          </a:prstGeom>
          <a:noFill/>
        </p:spPr>
        <p:txBody>
          <a:bodyPr wrap="none" rtlCol="0">
            <a:spAutoFit/>
          </a:bodyPr>
          <a:lstStyle/>
          <a:p>
            <a:r>
              <a:rPr lang="fi-FI" dirty="0"/>
              <a:t> </a:t>
            </a:r>
          </a:p>
          <a:p>
            <a:endParaRPr lang="fi-FI" dirty="0"/>
          </a:p>
          <a:p>
            <a:pPr fontAlgn="base"/>
            <a:endParaRPr lang="fi-FI" dirty="0"/>
          </a:p>
          <a:p>
            <a:pPr fontAlgn="base"/>
            <a:r>
              <a:rPr lang="fi-FI" dirty="0"/>
              <a:t>Meillä on talousarviossa kirjattuna verotuloja 8 397 000 euroa</a:t>
            </a:r>
          </a:p>
          <a:p>
            <a:pPr fontAlgn="base"/>
            <a:endParaRPr lang="fi-FI" dirty="0"/>
          </a:p>
          <a:p>
            <a:pPr fontAlgn="base"/>
            <a:r>
              <a:rPr lang="fi-FI" dirty="0"/>
              <a:t>Verotulojen tammikuun ennuste oli  7 236 000 euroa, toukokuussa 7 229 000 euroa, elokuun 28. päivän tiedon </a:t>
            </a:r>
          </a:p>
          <a:p>
            <a:pPr fontAlgn="base"/>
            <a:r>
              <a:rPr lang="fi-FI" dirty="0"/>
              <a:t>mukaan 7 215 000</a:t>
            </a:r>
          </a:p>
          <a:p>
            <a:pPr fontAlgn="base"/>
            <a:r>
              <a:rPr lang="fi-FI" dirty="0"/>
              <a:t> </a:t>
            </a:r>
            <a:r>
              <a:rPr lang="fi-FI" dirty="0">
                <a:sym typeface="Wingdings" panose="05000000000000000000" pitchFamily="2" charset="2"/>
              </a:rPr>
              <a:t> erotus on talousarvioon nähden </a:t>
            </a:r>
            <a:r>
              <a:rPr lang="fi-FI" b="1" dirty="0">
                <a:sym typeface="Wingdings" panose="05000000000000000000" pitchFamily="2" charset="2"/>
              </a:rPr>
              <a:t>1 182 000 euroa</a:t>
            </a:r>
          </a:p>
          <a:p>
            <a:pPr fontAlgn="base"/>
            <a:r>
              <a:rPr lang="fi-FI" b="1" dirty="0">
                <a:sym typeface="Wingdings" panose="05000000000000000000" pitchFamily="2" charset="2"/>
              </a:rPr>
              <a:t>  talouden tasapainotusohjelma ei tule riittämään!</a:t>
            </a:r>
            <a:br>
              <a:rPr lang="fi-FI" dirty="0"/>
            </a:br>
            <a:endParaRPr lang="fi-FI" dirty="0"/>
          </a:p>
        </p:txBody>
      </p:sp>
    </p:spTree>
    <p:extLst>
      <p:ext uri="{BB962C8B-B14F-4D97-AF65-F5344CB8AC3E}">
        <p14:creationId xmlns:p14="http://schemas.microsoft.com/office/powerpoint/2010/main" val="286732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80CED-C68E-245F-FF29-BDC3CB2B7C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22707F-CA81-34B6-F185-C5CFB05A76ED}"/>
              </a:ext>
            </a:extLst>
          </p:cNvPr>
          <p:cNvSpPr>
            <a:spLocks noGrp="1"/>
          </p:cNvSpPr>
          <p:nvPr>
            <p:ph type="title"/>
          </p:nvPr>
        </p:nvSpPr>
        <p:spPr>
          <a:xfrm>
            <a:off x="645236" y="845344"/>
            <a:ext cx="11648364" cy="5167312"/>
          </a:xfrm>
        </p:spPr>
        <p:txBody>
          <a:bodyPr>
            <a:normAutofit fontScale="90000"/>
          </a:bodyPr>
          <a:lstStyle/>
          <a:p>
            <a:br>
              <a:rPr lang="fi-FI" sz="2000" b="1" dirty="0"/>
            </a:br>
            <a:br>
              <a:rPr lang="fi-FI" sz="2000" b="1" dirty="0"/>
            </a:br>
            <a:br>
              <a:rPr lang="fi-FI" sz="2000" b="1" dirty="0"/>
            </a:br>
            <a:r>
              <a:rPr lang="fi-FI" sz="2000" b="1" dirty="0"/>
              <a:t>		</a:t>
            </a:r>
            <a:r>
              <a:rPr lang="fi-FI" sz="2200" b="1" dirty="0"/>
              <a:t>	</a:t>
            </a:r>
            <a:r>
              <a:rPr lang="fi-FI" sz="2200" b="1" dirty="0">
                <a:solidFill>
                  <a:srgbClr val="FF0000"/>
                </a:solidFill>
              </a:rPr>
              <a:t>Toteuma 31.8.2025</a:t>
            </a:r>
            <a:r>
              <a:rPr lang="fi-FI" sz="2200" b="1" dirty="0"/>
              <a:t>  </a:t>
            </a:r>
            <a:r>
              <a:rPr lang="fi-FI" sz="2200" b="1" dirty="0">
                <a:solidFill>
                  <a:srgbClr val="FF0000"/>
                </a:solidFill>
              </a:rPr>
              <a:t>28.2.2026     31.8.2026</a:t>
            </a:r>
            <a:r>
              <a:rPr lang="fi-FI" sz="2200" b="1" dirty="0"/>
              <a:t>	2025	  2026		2027</a:t>
            </a:r>
            <a:br>
              <a:rPr lang="fi-FI" sz="2200" b="1" dirty="0"/>
            </a:br>
            <a:r>
              <a:rPr lang="fi-FI" sz="2000" b="1" dirty="0"/>
              <a:t>Tulojen lisäykset:	60 500	              </a:t>
            </a:r>
            <a:r>
              <a:rPr lang="fi-FI" sz="2000" b="1" dirty="0">
                <a:solidFill>
                  <a:srgbClr val="FF0000"/>
                </a:solidFill>
              </a:rPr>
              <a:t>		</a:t>
            </a:r>
            <a:r>
              <a:rPr lang="fi-FI" sz="2000" b="1" dirty="0"/>
              <a:t>	           </a:t>
            </a:r>
            <a:r>
              <a:rPr lang="fi-FI" sz="2000" b="1" i="1" dirty="0"/>
              <a:t> </a:t>
            </a:r>
            <a:r>
              <a:rPr lang="fi-FI" sz="2200" b="1" i="1" dirty="0">
                <a:solidFill>
                  <a:srgbClr val="FF0000"/>
                </a:solidFill>
              </a:rPr>
              <a:t>567 360</a:t>
            </a:r>
            <a:r>
              <a:rPr lang="fi-FI" sz="2000" b="1" dirty="0"/>
              <a:t>	157 000     - 96 500</a:t>
            </a:r>
            <a:br>
              <a:rPr lang="fi-FI" sz="2000" b="1" dirty="0"/>
            </a:br>
            <a:r>
              <a:rPr lang="fi-FI" sz="2000" b="1" dirty="0"/>
              <a:t> </a:t>
            </a:r>
            <a:r>
              <a:rPr lang="fi-FI" sz="2000" dirty="0"/>
              <a:t>- kiinteistöt, uudet vuokratulot (sis. HVA)</a:t>
            </a:r>
            <a:r>
              <a:rPr lang="fi-FI" sz="2000" b="1" dirty="0">
                <a:solidFill>
                  <a:srgbClr val="FF0000"/>
                </a:solidFill>
              </a:rPr>
              <a:t>62 200</a:t>
            </a:r>
            <a:r>
              <a:rPr lang="fi-FI" sz="2000" dirty="0"/>
              <a:t>	     </a:t>
            </a:r>
            <a:r>
              <a:rPr lang="fi-FI" sz="2000" b="1" dirty="0">
                <a:solidFill>
                  <a:srgbClr val="FF0000"/>
                </a:solidFill>
              </a:rPr>
              <a:t> 13 860            330 000</a:t>
            </a:r>
            <a:r>
              <a:rPr lang="fi-FI" sz="2000" dirty="0"/>
              <a:t>	120 000  - 120 000		</a:t>
            </a:r>
            <a:br>
              <a:rPr lang="fi-FI" sz="2000" dirty="0"/>
            </a:br>
            <a:r>
              <a:rPr lang="fi-FI" sz="2000" dirty="0"/>
              <a:t> - kiinteistöt, vuokraamatta		   </a:t>
            </a:r>
            <a:r>
              <a:rPr lang="fi-FI" sz="2000" b="1" dirty="0">
                <a:solidFill>
                  <a:srgbClr val="FF0000"/>
                </a:solidFill>
              </a:rPr>
              <a:t>152 800</a:t>
            </a:r>
            <a:r>
              <a:rPr lang="fi-FI" sz="2000" dirty="0"/>
              <a:t> 		                    20 000	   20 000</a:t>
            </a:r>
            <a:br>
              <a:rPr lang="fi-FI" sz="2000" dirty="0"/>
            </a:br>
            <a:r>
              <a:rPr lang="fi-FI" sz="2000" dirty="0"/>
              <a:t> - kiinteistöt, ulkopuolinen josta luovuttu    </a:t>
            </a:r>
            <a:r>
              <a:rPr lang="fi-FI" sz="2000" b="1" dirty="0">
                <a:solidFill>
                  <a:srgbClr val="FF0000"/>
                </a:solidFill>
              </a:rPr>
              <a:t>8 500</a:t>
            </a:r>
            <a:r>
              <a:rPr lang="fi-FI" sz="2000" dirty="0"/>
              <a:t>		                    17 000	     3 500	</a:t>
            </a:r>
            <a:br>
              <a:rPr lang="fi-FI" sz="2000" dirty="0"/>
            </a:br>
            <a:r>
              <a:rPr lang="fi-FI" sz="2000" dirty="0"/>
              <a:t>						              </a:t>
            </a:r>
            <a:r>
              <a:rPr lang="fi-FI" sz="2200" b="1" i="1" dirty="0">
                <a:solidFill>
                  <a:srgbClr val="FF0000"/>
                </a:solidFill>
              </a:rPr>
              <a:t>35 000</a:t>
            </a:r>
            <a:br>
              <a:rPr lang="fi-FI" sz="2000" dirty="0"/>
            </a:br>
            <a:r>
              <a:rPr lang="fi-FI" sz="2000" b="1" dirty="0"/>
              <a:t>Myynnit 				  </a:t>
            </a:r>
            <a:r>
              <a:rPr lang="fi-FI" sz="2000" b="1" dirty="0">
                <a:solidFill>
                  <a:srgbClr val="FF0000"/>
                </a:solidFill>
              </a:rPr>
              <a:t>35 000</a:t>
            </a:r>
            <a:r>
              <a:rPr lang="fi-FI" sz="2000" b="1" dirty="0"/>
              <a:t> </a:t>
            </a:r>
            <a:br>
              <a:rPr lang="fi-FI" sz="2000" b="1" dirty="0"/>
            </a:br>
            <a:br>
              <a:rPr lang="fi-FI" sz="2000" b="1" dirty="0"/>
            </a:br>
            <a:r>
              <a:rPr lang="fi-FI" sz="2000" b="1" dirty="0"/>
              <a:t>Aineet ja tarvikkeet:	95 000			</a:t>
            </a:r>
            <a:r>
              <a:rPr lang="fi-FI" sz="2000" dirty="0"/>
              <a:t>         </a:t>
            </a:r>
            <a:r>
              <a:rPr lang="fi-FI" sz="2000" b="1" dirty="0"/>
              <a:t>     </a:t>
            </a:r>
            <a:r>
              <a:rPr lang="fi-FI" sz="2200" b="1" i="1" dirty="0">
                <a:solidFill>
                  <a:srgbClr val="FF0000"/>
                </a:solidFill>
              </a:rPr>
              <a:t>70 000</a:t>
            </a:r>
            <a:r>
              <a:rPr lang="fi-FI" sz="2000" b="1" dirty="0"/>
              <a:t>	50 000	  45 000</a:t>
            </a:r>
            <a:br>
              <a:rPr lang="fi-FI" sz="2000" b="1" dirty="0"/>
            </a:br>
            <a:r>
              <a:rPr lang="fi-FI" sz="2000" dirty="0"/>
              <a:t> - uusi energiaratkaisu 		 </a:t>
            </a:r>
            <a:r>
              <a:rPr lang="fi-FI" sz="2000" b="1" dirty="0">
                <a:solidFill>
                  <a:srgbClr val="FF0000"/>
                </a:solidFill>
              </a:rPr>
              <a:t>30 000		               30 000</a:t>
            </a:r>
            <a:r>
              <a:rPr lang="fi-FI" sz="2000" dirty="0"/>
              <a:t>	40 000	  40 000</a:t>
            </a:r>
            <a:br>
              <a:rPr lang="fi-FI" sz="2000" dirty="0"/>
            </a:br>
            <a:r>
              <a:rPr lang="fi-FI" sz="2000" dirty="0"/>
              <a:t> - vakuutukset			   </a:t>
            </a:r>
            <a:r>
              <a:rPr lang="fi-FI" sz="2000" b="1" dirty="0">
                <a:solidFill>
                  <a:srgbClr val="FF0000"/>
                </a:solidFill>
              </a:rPr>
              <a:t>2 500</a:t>
            </a:r>
            <a:r>
              <a:rPr lang="fi-FI" sz="2000" dirty="0"/>
              <a:t>	       </a:t>
            </a:r>
            <a:r>
              <a:rPr lang="fi-FI" sz="2000" b="1" dirty="0">
                <a:solidFill>
                  <a:srgbClr val="FF0000"/>
                </a:solidFill>
              </a:rPr>
              <a:t>2 500</a:t>
            </a:r>
            <a:r>
              <a:rPr lang="fi-FI" sz="2000" dirty="0"/>
              <a:t>	                 </a:t>
            </a:r>
            <a:r>
              <a:rPr lang="fi-FI" sz="2000" b="1" dirty="0">
                <a:solidFill>
                  <a:srgbClr val="FF0000"/>
                </a:solidFill>
              </a:rPr>
              <a:t>5 000</a:t>
            </a:r>
            <a:r>
              <a:rPr lang="fi-FI" sz="2000" dirty="0"/>
              <a:t>	10 000         5 000</a:t>
            </a:r>
            <a:br>
              <a:rPr lang="fi-FI" sz="2000" dirty="0"/>
            </a:br>
            <a:br>
              <a:rPr lang="fi-FI" sz="2000" b="1" dirty="0"/>
            </a:br>
            <a:r>
              <a:rPr lang="fi-FI" sz="2000" b="1" dirty="0"/>
              <a:t>Ostopalvelut:	72 500		</a:t>
            </a:r>
            <a:r>
              <a:rPr lang="fi-FI" sz="2000" b="1" dirty="0">
                <a:solidFill>
                  <a:srgbClr val="FF0000"/>
                </a:solidFill>
              </a:rPr>
              <a:t>	</a:t>
            </a:r>
            <a:r>
              <a:rPr lang="fi-FI" sz="2000" b="1" dirty="0"/>
              <a:t> 	              </a:t>
            </a:r>
            <a:r>
              <a:rPr lang="fi-FI" sz="2200" b="1" i="1" dirty="0">
                <a:solidFill>
                  <a:srgbClr val="FF0000"/>
                </a:solidFill>
              </a:rPr>
              <a:t>25 000</a:t>
            </a:r>
            <a:r>
              <a:rPr lang="fi-FI" sz="2000" b="1" dirty="0"/>
              <a:t>	17 500	  27 500		27 500</a:t>
            </a:r>
            <a:br>
              <a:rPr lang="fi-FI" sz="2000" b="1" dirty="0"/>
            </a:br>
            <a:r>
              <a:rPr lang="fi-FI" sz="2000" dirty="0"/>
              <a:t> - koulukuljetukset								  27 500		27 500</a:t>
            </a:r>
            <a:br>
              <a:rPr lang="fi-FI" sz="2000" dirty="0"/>
            </a:br>
            <a:r>
              <a:rPr lang="fi-FI" sz="2000" dirty="0"/>
              <a:t> - ajokorttien hankinta		</a:t>
            </a:r>
            <a:r>
              <a:rPr lang="fi-FI" sz="2000" b="1" dirty="0">
                <a:solidFill>
                  <a:srgbClr val="FF0000"/>
                </a:solidFill>
              </a:rPr>
              <a:t>5 000</a:t>
            </a:r>
            <a:r>
              <a:rPr lang="fi-FI" sz="2000" dirty="0"/>
              <a:t>		                 </a:t>
            </a:r>
            <a:r>
              <a:rPr lang="fi-FI" sz="2000" b="1" dirty="0">
                <a:solidFill>
                  <a:srgbClr val="FF0000"/>
                </a:solidFill>
              </a:rPr>
              <a:t>5 000</a:t>
            </a:r>
            <a:r>
              <a:rPr lang="fi-FI" sz="2000" dirty="0"/>
              <a:t>  	  7 500</a:t>
            </a:r>
            <a:br>
              <a:rPr lang="fi-FI" sz="2000" dirty="0"/>
            </a:br>
            <a:r>
              <a:rPr lang="fi-FI" sz="2000" dirty="0"/>
              <a:t> - tietotekniset sovellukset		</a:t>
            </a:r>
            <a:r>
              <a:rPr lang="fi-FI" sz="2000" b="1" dirty="0">
                <a:solidFill>
                  <a:srgbClr val="FF0000"/>
                </a:solidFill>
              </a:rPr>
              <a:t>5 000</a:t>
            </a:r>
            <a:r>
              <a:rPr lang="fi-FI" sz="2000" dirty="0"/>
              <a:t>	      </a:t>
            </a:r>
            <a:r>
              <a:rPr lang="fi-FI" sz="2000" b="1" dirty="0">
                <a:solidFill>
                  <a:srgbClr val="FF0000"/>
                </a:solidFill>
              </a:rPr>
              <a:t>5 000                   5 000</a:t>
            </a:r>
            <a:r>
              <a:rPr lang="fi-FI" sz="2000" dirty="0"/>
              <a:t>  		10 000		  </a:t>
            </a:r>
            <a:br>
              <a:rPr lang="fi-FI" sz="2000" b="1" dirty="0"/>
            </a:br>
            <a:r>
              <a:rPr lang="fi-FI" sz="2000" b="1" dirty="0"/>
              <a:t>Henkilöstömenot:	375 000		</a:t>
            </a:r>
            <a:r>
              <a:rPr lang="fi-FI" sz="2000" b="1" dirty="0">
                <a:solidFill>
                  <a:srgbClr val="FF0000"/>
                </a:solidFill>
              </a:rPr>
              <a:t>	</a:t>
            </a:r>
            <a:r>
              <a:rPr lang="fi-FI" sz="2000" b="1" dirty="0"/>
              <a:t>	          </a:t>
            </a:r>
            <a:r>
              <a:rPr lang="fi-FI" sz="2000" b="1" dirty="0">
                <a:solidFill>
                  <a:srgbClr val="FF0000"/>
                </a:solidFill>
              </a:rPr>
              <a:t>   </a:t>
            </a:r>
            <a:r>
              <a:rPr lang="fi-FI" sz="2200" b="1" i="1" dirty="0">
                <a:solidFill>
                  <a:srgbClr val="FF0000"/>
                </a:solidFill>
              </a:rPr>
              <a:t>221 240</a:t>
            </a:r>
            <a:r>
              <a:rPr lang="fi-FI" sz="2000" b="1" dirty="0"/>
              <a:t>	121 000	194 000		60 000</a:t>
            </a:r>
            <a:br>
              <a:rPr lang="fi-FI" sz="2000" b="1" dirty="0"/>
            </a:br>
            <a:r>
              <a:rPr lang="fi-FI" sz="2000" dirty="0"/>
              <a:t> - eläköitymiset				     </a:t>
            </a:r>
            <a:r>
              <a:rPr lang="fi-FI" sz="2000" b="1" dirty="0">
                <a:solidFill>
                  <a:srgbClr val="FF0000"/>
                </a:solidFill>
              </a:rPr>
              <a:t>28 000</a:t>
            </a:r>
            <a:r>
              <a:rPr lang="fi-FI" sz="2000" dirty="0"/>
              <a:t>	             </a:t>
            </a:r>
            <a:r>
              <a:rPr lang="fi-FI" sz="2000" b="1" dirty="0">
                <a:solidFill>
                  <a:srgbClr val="FF0000"/>
                </a:solidFill>
              </a:rPr>
              <a:t>  49 600</a:t>
            </a:r>
            <a:r>
              <a:rPr lang="fi-FI" sz="2000" dirty="0"/>
              <a:t>	 16 000	  69 000		60 000</a:t>
            </a:r>
            <a:br>
              <a:rPr lang="fi-FI" sz="2000" dirty="0"/>
            </a:br>
            <a:r>
              <a:rPr lang="fi-FI" sz="2000" dirty="0"/>
              <a:t> - määräaikaiset			</a:t>
            </a:r>
            <a:r>
              <a:rPr lang="fi-FI" sz="2000" b="1" dirty="0">
                <a:solidFill>
                  <a:srgbClr val="FF0000"/>
                </a:solidFill>
              </a:rPr>
              <a:t>14 400</a:t>
            </a:r>
            <a:r>
              <a:rPr lang="fi-FI" sz="2000" dirty="0"/>
              <a:t>	     </a:t>
            </a:r>
            <a:r>
              <a:rPr lang="fi-FI" sz="2000" b="1" dirty="0">
                <a:solidFill>
                  <a:srgbClr val="FF0000"/>
                </a:solidFill>
              </a:rPr>
              <a:t>14 400</a:t>
            </a:r>
            <a:r>
              <a:rPr lang="fi-FI" sz="2000" dirty="0"/>
              <a:t>	              </a:t>
            </a:r>
            <a:r>
              <a:rPr lang="fi-FI" sz="2000" b="1" dirty="0">
                <a:solidFill>
                  <a:srgbClr val="FF0000"/>
                </a:solidFill>
              </a:rPr>
              <a:t> 24 000</a:t>
            </a:r>
            <a:r>
              <a:rPr lang="fi-FI" sz="2000" dirty="0"/>
              <a:t>	45 000	  70 000</a:t>
            </a:r>
            <a:br>
              <a:rPr lang="fi-FI" sz="2000" dirty="0"/>
            </a:br>
            <a:r>
              <a:rPr lang="fi-FI" sz="2000" dirty="0"/>
              <a:t> - sijaiskustannukset			</a:t>
            </a:r>
            <a:r>
              <a:rPr lang="fi-FI" sz="2000" b="1" dirty="0">
                <a:solidFill>
                  <a:srgbClr val="FF0000"/>
                </a:solidFill>
              </a:rPr>
              <a:t>15 840</a:t>
            </a:r>
            <a:r>
              <a:rPr lang="fi-FI" sz="2000" dirty="0"/>
              <a:t>	     	                 </a:t>
            </a:r>
            <a:r>
              <a:rPr lang="fi-FI" sz="2000" b="1" dirty="0">
                <a:solidFill>
                  <a:srgbClr val="FF0000"/>
                </a:solidFill>
              </a:rPr>
              <a:t>5 000</a:t>
            </a:r>
            <a:r>
              <a:rPr lang="fi-FI" sz="2000" dirty="0"/>
              <a:t>	20 000	  25 000</a:t>
            </a:r>
            <a:br>
              <a:rPr lang="fi-FI" sz="2000" dirty="0"/>
            </a:br>
            <a:r>
              <a:rPr lang="fi-FI" sz="2000" dirty="0"/>
              <a:t> - irtisanomiset			</a:t>
            </a:r>
            <a:r>
              <a:rPr lang="fi-FI" sz="2000" b="1" dirty="0">
                <a:solidFill>
                  <a:srgbClr val="FF0000"/>
                </a:solidFill>
              </a:rPr>
              <a:t>17 500</a:t>
            </a:r>
            <a:r>
              <a:rPr lang="fi-FI" sz="2000" dirty="0"/>
              <a:t>	     </a:t>
            </a:r>
            <a:r>
              <a:rPr lang="fi-FI" sz="2000" b="1" dirty="0">
                <a:solidFill>
                  <a:srgbClr val="FF0000"/>
                </a:solidFill>
              </a:rPr>
              <a:t>35 000</a:t>
            </a:r>
            <a:r>
              <a:rPr lang="fi-FI" sz="2000" dirty="0"/>
              <a:t>	  </a:t>
            </a:r>
            <a:r>
              <a:rPr lang="fi-FI" sz="2000" b="1" dirty="0">
                <a:solidFill>
                  <a:srgbClr val="FF0000"/>
                </a:solidFill>
              </a:rPr>
              <a:t>             17 500</a:t>
            </a:r>
            <a:r>
              <a:rPr lang="fi-FI" sz="2000" dirty="0"/>
              <a:t>	40 000	  30 000		</a:t>
            </a:r>
            <a:br>
              <a:rPr lang="fi-FI" sz="2200" b="1" dirty="0"/>
            </a:br>
            <a:r>
              <a:rPr lang="fi-FI" sz="2200" b="1" dirty="0"/>
              <a:t> Yhteensä 603 000  </a:t>
            </a:r>
            <a:r>
              <a:rPr lang="fi-FI" sz="2700" b="1" i="1" dirty="0">
                <a:solidFill>
                  <a:srgbClr val="FF0000"/>
                </a:solidFill>
              </a:rPr>
              <a:t>945 040       </a:t>
            </a:r>
            <a:r>
              <a:rPr lang="fi-FI" sz="2400" b="1" i="1" dirty="0">
                <a:solidFill>
                  <a:srgbClr val="FF0000"/>
                </a:solidFill>
              </a:rPr>
              <a:t>346 240     127 700</a:t>
            </a:r>
            <a:r>
              <a:rPr lang="fi-FI" sz="2200" b="1" i="1" dirty="0"/>
              <a:t>         </a:t>
            </a:r>
            <a:r>
              <a:rPr lang="fi-FI" sz="2400" b="1" i="1" dirty="0">
                <a:solidFill>
                  <a:srgbClr val="FF0000"/>
                </a:solidFill>
              </a:rPr>
              <a:t>471 100</a:t>
            </a:r>
            <a:r>
              <a:rPr lang="fi-FI" sz="2200" b="1" dirty="0"/>
              <a:t>	345 500	170 000	              87 500</a:t>
            </a:r>
          </a:p>
        </p:txBody>
      </p:sp>
      <p:sp>
        <p:nvSpPr>
          <p:cNvPr id="4" name="Slide Number Placeholder 3">
            <a:extLst>
              <a:ext uri="{FF2B5EF4-FFF2-40B4-BE49-F238E27FC236}">
                <a16:creationId xmlns:a16="http://schemas.microsoft.com/office/drawing/2014/main" id="{9D8DDDBF-F0BE-29E9-9BAD-D97C6AB52F91}"/>
              </a:ext>
            </a:extLst>
          </p:cNvPr>
          <p:cNvSpPr>
            <a:spLocks noGrp="1"/>
          </p:cNvSpPr>
          <p:nvPr>
            <p:ph type="sldNum" sz="quarter" idx="10"/>
          </p:nvPr>
        </p:nvSpPr>
        <p:spPr/>
        <p:txBody>
          <a:bodyPr/>
          <a:lstStyle/>
          <a:p>
            <a:endParaRPr lang="fi-FI" dirty="0"/>
          </a:p>
        </p:txBody>
      </p:sp>
    </p:spTree>
    <p:extLst>
      <p:ext uri="{BB962C8B-B14F-4D97-AF65-F5344CB8AC3E}">
        <p14:creationId xmlns:p14="http://schemas.microsoft.com/office/powerpoint/2010/main" val="2691146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9323C-B677-68A7-24A4-68B033FA4D14}"/>
            </a:ext>
          </a:extLst>
        </p:cNvPr>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6A35A8B-E9BE-5411-2769-6949B74291CC}"/>
              </a:ext>
            </a:extLst>
          </p:cNvPr>
          <p:cNvSpPr>
            <a:spLocks noGrp="1"/>
          </p:cNvSpPr>
          <p:nvPr>
            <p:ph type="body" idx="1"/>
          </p:nvPr>
        </p:nvSpPr>
        <p:spPr/>
        <p:txBody>
          <a:bodyPr>
            <a:normAutofit fontScale="85000" lnSpcReduction="20000"/>
          </a:bodyPr>
          <a:lstStyle/>
          <a:p>
            <a:r>
              <a:rPr lang="fi-FI" b="1" dirty="0">
                <a:solidFill>
                  <a:srgbClr val="000000"/>
                </a:solidFill>
                <a:latin typeface="calibri" panose="020F0502020204030204" pitchFamily="34" charset="0"/>
              </a:rPr>
              <a:t>Kyyry 10.9.2026</a:t>
            </a:r>
          </a:p>
          <a:p>
            <a:r>
              <a:rPr lang="fi-FI" dirty="0"/>
              <a:t>Verotuloennuste 2026</a:t>
            </a:r>
          </a:p>
        </p:txBody>
      </p:sp>
      <p:sp>
        <p:nvSpPr>
          <p:cNvPr id="5" name="Tekstiruutu 4">
            <a:extLst>
              <a:ext uri="{FF2B5EF4-FFF2-40B4-BE49-F238E27FC236}">
                <a16:creationId xmlns:a16="http://schemas.microsoft.com/office/drawing/2014/main" id="{2C660F86-E1DC-CBBC-09F5-0673F8B0F638}"/>
              </a:ext>
            </a:extLst>
          </p:cNvPr>
          <p:cNvSpPr txBox="1"/>
          <p:nvPr/>
        </p:nvSpPr>
        <p:spPr>
          <a:xfrm>
            <a:off x="844550" y="1441938"/>
            <a:ext cx="10589887" cy="2862322"/>
          </a:xfrm>
          <a:prstGeom prst="rect">
            <a:avLst/>
          </a:prstGeom>
          <a:noFill/>
        </p:spPr>
        <p:txBody>
          <a:bodyPr wrap="none" rtlCol="0">
            <a:spAutoFit/>
          </a:bodyPr>
          <a:lstStyle/>
          <a:p>
            <a:r>
              <a:rPr lang="fi-FI" dirty="0"/>
              <a:t> </a:t>
            </a:r>
          </a:p>
          <a:p>
            <a:endParaRPr lang="fi-FI" dirty="0"/>
          </a:p>
          <a:p>
            <a:pPr fontAlgn="base"/>
            <a:endParaRPr lang="fi-FI" dirty="0"/>
          </a:p>
          <a:p>
            <a:pPr fontAlgn="base"/>
            <a:r>
              <a:rPr lang="fi-FI" dirty="0"/>
              <a:t>Meillä on talousarviossa kirjattuna verotuloja 8 397 000 euroa</a:t>
            </a:r>
          </a:p>
          <a:p>
            <a:pPr fontAlgn="base"/>
            <a:endParaRPr lang="fi-FI" dirty="0"/>
          </a:p>
          <a:p>
            <a:pPr fontAlgn="base"/>
            <a:r>
              <a:rPr lang="fi-FI" dirty="0"/>
              <a:t>Verotulojen tammikuun ennuste oli  7 236 000 euroa, toukokuussa 7 229 000 euroa, elokuun 28. päivän tiedon </a:t>
            </a:r>
          </a:p>
          <a:p>
            <a:pPr fontAlgn="base"/>
            <a:r>
              <a:rPr lang="fi-FI" dirty="0"/>
              <a:t>mukaan 7 215 000</a:t>
            </a:r>
          </a:p>
          <a:p>
            <a:pPr fontAlgn="base"/>
            <a:r>
              <a:rPr lang="fi-FI" dirty="0"/>
              <a:t> </a:t>
            </a:r>
            <a:r>
              <a:rPr lang="fi-FI" dirty="0">
                <a:sym typeface="Wingdings" panose="05000000000000000000" pitchFamily="2" charset="2"/>
              </a:rPr>
              <a:t> erotus on talousarvioon nähden </a:t>
            </a:r>
            <a:r>
              <a:rPr lang="fi-FI" b="1" dirty="0">
                <a:sym typeface="Wingdings" panose="05000000000000000000" pitchFamily="2" charset="2"/>
              </a:rPr>
              <a:t>1 182 000 euroa</a:t>
            </a:r>
          </a:p>
          <a:p>
            <a:pPr fontAlgn="base"/>
            <a:r>
              <a:rPr lang="fi-FI" b="1" dirty="0">
                <a:sym typeface="Wingdings" panose="05000000000000000000" pitchFamily="2" charset="2"/>
              </a:rPr>
              <a:t>  talouden tasapainotusohjelma ei tule riittämään!</a:t>
            </a:r>
            <a:br>
              <a:rPr lang="fi-FI" dirty="0"/>
            </a:br>
            <a:endParaRPr lang="fi-FI" dirty="0"/>
          </a:p>
        </p:txBody>
      </p:sp>
    </p:spTree>
    <p:extLst>
      <p:ext uri="{BB962C8B-B14F-4D97-AF65-F5344CB8AC3E}">
        <p14:creationId xmlns:p14="http://schemas.microsoft.com/office/powerpoint/2010/main" val="2699270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EBCEC-6246-5D83-106A-7964393E33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B0F5FE-7BBE-856C-B692-40B54D2F8F38}"/>
              </a:ext>
            </a:extLst>
          </p:cNvPr>
          <p:cNvSpPr>
            <a:spLocks noGrp="1"/>
          </p:cNvSpPr>
          <p:nvPr>
            <p:ph type="title"/>
          </p:nvPr>
        </p:nvSpPr>
        <p:spPr>
          <a:xfrm>
            <a:off x="650241" y="837565"/>
            <a:ext cx="11541759" cy="6949439"/>
          </a:xfrm>
        </p:spPr>
        <p:txBody>
          <a:bodyPr>
            <a:normAutofit/>
          </a:bodyPr>
          <a:lstStyle/>
          <a:p>
            <a:r>
              <a:rPr lang="fi-FI" sz="2000" b="1" dirty="0"/>
              <a:t>Neuvotteluprosessista: (neuvottelut kello 7-8.30 – varsinaiset neuvottelijat)</a:t>
            </a:r>
            <a:br>
              <a:rPr lang="fi-FI" sz="2000" b="1" dirty="0"/>
            </a:br>
            <a:r>
              <a:rPr lang="fi-FI" sz="2000" b="0" i="1" dirty="0"/>
              <a:t>25.8.	I neuvottelu (läsnäolijat, edustuksena, vapaana toimenpiteistä olevat, tavoitteet ja aikataulu)</a:t>
            </a:r>
            <a:br>
              <a:rPr lang="fi-FI" sz="2000" b="0" i="1" dirty="0"/>
            </a:br>
            <a:r>
              <a:rPr lang="fi-FI" sz="2000" b="0" i="1" dirty="0"/>
              <a:t>31.8.	II neuvottelu (henkilöstön läpikäynti: eläköityvät, määräaikaiset ja perusteet)</a:t>
            </a:r>
            <a:br>
              <a:rPr lang="fi-FI" sz="2000" b="0" i="1" dirty="0"/>
            </a:br>
            <a:r>
              <a:rPr lang="fi-FI" sz="2000" b="0" i="1" dirty="0"/>
              <a:t>4.9.	III neuvottelu (päivähoito, kiinteistöt ja tulojen lisäykset)</a:t>
            </a:r>
            <a:br>
              <a:rPr lang="fi-FI" sz="2000" b="0" i="1" dirty="0"/>
            </a:br>
            <a:r>
              <a:rPr lang="fi-FI" sz="2000" b="0" i="1" dirty="0"/>
              <a:t>8.9.	IV neuvottelu (perusopetus: ala- ja yläkoulu sekä ostopalvelut)</a:t>
            </a:r>
            <a:br>
              <a:rPr lang="fi-FI" sz="2000" b="0" i="1" dirty="0"/>
            </a:br>
            <a:r>
              <a:rPr lang="fi-FI" sz="2000" b="0" i="1" dirty="0"/>
              <a:t>9.9.	V neuvottelu (kansalaisopisto ja kirjasto sekä lukio)</a:t>
            </a:r>
            <a:br>
              <a:rPr lang="fi-FI" sz="2000" b="0" i="1" dirty="0"/>
            </a:br>
            <a:r>
              <a:rPr lang="fi-FI" sz="2000" b="0" dirty="0"/>
              <a:t>11.9.	VI neuvottelu (tekninen toimi: investoinnit, vesi- ja viemärilaitos sekä rakennusvalvonta)</a:t>
            </a:r>
            <a:br>
              <a:rPr lang="fi-FI" sz="2000" b="0" dirty="0"/>
            </a:br>
            <a:r>
              <a:rPr lang="fi-FI" sz="2000" b="0" dirty="0"/>
              <a:t>14.9.	VII neuvottelu (tekninen toimi: käyttötalous ja teknisen toimen organisointi sekä ostopalvelut)</a:t>
            </a:r>
            <a:br>
              <a:rPr lang="fi-FI" sz="2000" b="0" dirty="0"/>
            </a:br>
            <a:r>
              <a:rPr lang="fi-FI" sz="2000" b="0" dirty="0"/>
              <a:t>15.9.	VIII neuvottelu (hyvinvoinnin kokonaisuus, aineet ja tarvikkeet sekä kiinteistöt ja tulot)</a:t>
            </a:r>
            <a:br>
              <a:rPr lang="fi-FI" sz="2000" b="0" dirty="0"/>
            </a:br>
            <a:r>
              <a:rPr lang="fi-FI" sz="2000" b="0" dirty="0"/>
              <a:t>18.9.	IX neuvottelu (hallinto, johtaminen, johtoryhmä sekä ostopalvelut)</a:t>
            </a:r>
            <a:br>
              <a:rPr lang="fi-FI" sz="2000" b="0" dirty="0"/>
            </a:br>
            <a:r>
              <a:rPr lang="fi-FI" sz="2000" b="0" dirty="0"/>
              <a:t>22.9.	X neuvottelu (henkilöstöltä saadut ehdotukset, neuvottelijoiden selvityspyynnöt ja muut asiat)</a:t>
            </a:r>
            <a:br>
              <a:rPr lang="fi-FI" sz="2000" b="0" dirty="0"/>
            </a:br>
            <a:r>
              <a:rPr lang="fi-FI" sz="2000" b="0" dirty="0"/>
              <a:t>23.9.	XI neuvottelu (työllistymistä edistävä suunnitelma, keskeneräiset) </a:t>
            </a:r>
            <a:br>
              <a:rPr lang="fi-FI" sz="2000" b="0" dirty="0"/>
            </a:br>
            <a:r>
              <a:rPr lang="fi-FI" sz="2000" b="0" dirty="0"/>
              <a:t>25.9.	XII neuvottelu (neuvottelujen koonti, ehdotus neuvottelujen päättymisestä ja alustava ehdotus)</a:t>
            </a:r>
            <a:br>
              <a:rPr lang="fi-FI" sz="2000" b="0" dirty="0"/>
            </a:br>
            <a:br>
              <a:rPr lang="fi-FI" sz="2000" b="1" dirty="0"/>
            </a:br>
            <a:r>
              <a:rPr lang="fi-FI" sz="2000" b="1" dirty="0"/>
              <a:t>Kunnanhallituksen ja puheenjohtajiston tilannekatsaukset:</a:t>
            </a:r>
            <a:br>
              <a:rPr lang="fi-FI" sz="2000" b="1" dirty="0"/>
            </a:br>
            <a:r>
              <a:rPr lang="fi-FI" sz="2000" b="0" i="1" dirty="0"/>
              <a:t>31.8.	Kunnanhallituksen kokouksen yhteydessä (yleiset ja yhteiset muodolliset asiat)</a:t>
            </a:r>
            <a:br>
              <a:rPr lang="fi-FI" sz="2000" b="0" i="1" dirty="0"/>
            </a:br>
            <a:r>
              <a:rPr lang="fi-FI" sz="2000" b="0" i="1" dirty="0"/>
              <a:t>8.9.	Puheenjohtajiston tapaamisessa (tulojen lisääminen, kiinteistöt – poliittiseen pohdintaan)</a:t>
            </a:r>
            <a:br>
              <a:rPr lang="fi-FI" sz="2000" b="0" i="1" dirty="0"/>
            </a:br>
            <a:r>
              <a:rPr lang="fi-FI" sz="2000" b="0" dirty="0"/>
              <a:t>14.9.	Kunnanhallituksen kokouksen yhteydessä (sivistystoimen ja tulojen lisäämisen asiat)</a:t>
            </a:r>
            <a:br>
              <a:rPr lang="fi-FI" sz="2000" b="0" dirty="0"/>
            </a:br>
            <a:r>
              <a:rPr lang="fi-FI" sz="2000" b="0" dirty="0"/>
              <a:t>5.-6.10.	Kunnanvaltuuston ja johtoryhmä talousarvioseminaari (menojen karsinta, tulot ja organisaatio)</a:t>
            </a:r>
            <a:br>
              <a:rPr lang="fi-FI" sz="2000" b="0" dirty="0"/>
            </a:br>
            <a:r>
              <a:rPr lang="fi-FI" sz="2000" b="0" dirty="0"/>
              <a:t>7.10. 	kunnanhallituksen kokouksen yhteydessä (menojen karsinta ja organisaatio sekä tulojen lisäys)</a:t>
            </a:r>
            <a:br>
              <a:rPr lang="fi-FI" sz="2000" b="0" dirty="0"/>
            </a:br>
            <a:r>
              <a:rPr lang="fi-FI" sz="2000" b="0" dirty="0"/>
              <a:t>12.10.	Kunnanhallituksen kokouksen yhteydessä sekä kunnanhallituksen päätös toimenpiteistä</a:t>
            </a:r>
            <a:br>
              <a:rPr lang="fi-FI" sz="2000" b="0" dirty="0"/>
            </a:br>
            <a:br>
              <a:rPr lang="fi-FI" sz="2000" dirty="0"/>
            </a:br>
            <a:endParaRPr lang="fi-FI" sz="2000" b="1" dirty="0"/>
          </a:p>
        </p:txBody>
      </p:sp>
      <p:sp>
        <p:nvSpPr>
          <p:cNvPr id="4" name="Slide Number Placeholder 3">
            <a:extLst>
              <a:ext uri="{FF2B5EF4-FFF2-40B4-BE49-F238E27FC236}">
                <a16:creationId xmlns:a16="http://schemas.microsoft.com/office/drawing/2014/main" id="{D957AEDB-DE1A-B422-9BAE-B78DBBBB3F2B}"/>
              </a:ext>
            </a:extLst>
          </p:cNvPr>
          <p:cNvSpPr>
            <a:spLocks noGrp="1"/>
          </p:cNvSpPr>
          <p:nvPr>
            <p:ph type="sldNum" sz="quarter" idx="10"/>
          </p:nvPr>
        </p:nvSpPr>
        <p:spPr/>
        <p:txBody>
          <a:bodyPr/>
          <a:lstStyle/>
          <a:p>
            <a:fld id="{C5FB1059-60CE-CC4A-BAC5-DF1877C21BDD}" type="slidenum">
              <a:rPr lang="fi-FI" smtClean="0"/>
              <a:t>9</a:t>
            </a:fld>
            <a:endParaRPr lang="fi-FI" dirty="0"/>
          </a:p>
        </p:txBody>
      </p:sp>
    </p:spTree>
    <p:extLst>
      <p:ext uri="{BB962C8B-B14F-4D97-AF65-F5344CB8AC3E}">
        <p14:creationId xmlns:p14="http://schemas.microsoft.com/office/powerpoint/2010/main" val="63912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94F52-7F87-3D50-E35E-D2F9ECF5F7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AFB9440-DC25-648C-23E5-609FBA07F247}"/>
              </a:ext>
            </a:extLst>
          </p:cNvPr>
          <p:cNvSpPr>
            <a:spLocks noGrp="1"/>
          </p:cNvSpPr>
          <p:nvPr>
            <p:ph type="title"/>
          </p:nvPr>
        </p:nvSpPr>
        <p:spPr>
          <a:xfrm>
            <a:off x="650241" y="258445"/>
            <a:ext cx="11541759" cy="6949439"/>
          </a:xfrm>
        </p:spPr>
        <p:txBody>
          <a:bodyPr>
            <a:normAutofit/>
          </a:bodyPr>
          <a:lstStyle/>
          <a:p>
            <a:r>
              <a:rPr lang="fi-FI" sz="2000" b="1" dirty="0"/>
              <a:t>Tiedottaminen</a:t>
            </a:r>
            <a:br>
              <a:rPr lang="fi-FI" sz="2000" b="1" dirty="0"/>
            </a:br>
            <a:r>
              <a:rPr lang="fi-FI" sz="2000" dirty="0"/>
              <a:t>- </a:t>
            </a:r>
            <a:r>
              <a:rPr lang="fi-FI" sz="2000" b="0" dirty="0"/>
              <a:t>jokaisen neuvottelun jälkeen lyhyt tiedote koko henkilökunnalle ja luottamushenkilöille</a:t>
            </a:r>
            <a:br>
              <a:rPr lang="fi-FI" sz="2000" b="0" dirty="0"/>
            </a:br>
            <a:r>
              <a:rPr lang="fi-FI" sz="2000" b="0" dirty="0"/>
              <a:t>- tarvittaessa tiedote myös medialle, jos on jotain sellaista tiedotettavaa</a:t>
            </a:r>
            <a:br>
              <a:rPr lang="fi-FI" sz="2000" b="0" dirty="0"/>
            </a:br>
            <a:r>
              <a:rPr lang="fi-FI" sz="2000" b="0" dirty="0"/>
              <a:t>- 12.10. kunnanhallituksen päätösten tiedottaminen vasta 13.10. alla olevalla askelluksella</a:t>
            </a:r>
            <a:br>
              <a:rPr lang="fi-FI" sz="2000" b="0" dirty="0"/>
            </a:br>
            <a:r>
              <a:rPr lang="fi-FI" sz="2000" b="0" dirty="0"/>
              <a:t>- tulosten tiedottaminen 13.10. henkilöstölle, luottamushenkilöille ja medialle porrastetusti</a:t>
            </a:r>
            <a:br>
              <a:rPr lang="fi-FI" sz="2000" b="0" dirty="0"/>
            </a:br>
            <a:r>
              <a:rPr lang="fi-FI" sz="2000" b="0" dirty="0"/>
              <a:t>- mahdollisten irtisanomisten, osa-aikaistamisten ja lomautusten tiedottaminen 13.10. erillisissä tilaisuuksissa</a:t>
            </a:r>
          </a:p>
        </p:txBody>
      </p:sp>
      <p:sp>
        <p:nvSpPr>
          <p:cNvPr id="4" name="Slide Number Placeholder 3">
            <a:extLst>
              <a:ext uri="{FF2B5EF4-FFF2-40B4-BE49-F238E27FC236}">
                <a16:creationId xmlns:a16="http://schemas.microsoft.com/office/drawing/2014/main" id="{D0931B1D-F572-470D-7881-5645009FBF15}"/>
              </a:ext>
            </a:extLst>
          </p:cNvPr>
          <p:cNvSpPr>
            <a:spLocks noGrp="1"/>
          </p:cNvSpPr>
          <p:nvPr>
            <p:ph type="sldNum" sz="quarter" idx="10"/>
          </p:nvPr>
        </p:nvSpPr>
        <p:spPr/>
        <p:txBody>
          <a:bodyPr/>
          <a:lstStyle/>
          <a:p>
            <a:fld id="{C5FB1059-60CE-CC4A-BAC5-DF1877C21BDD}" type="slidenum">
              <a:rPr lang="fi-FI" smtClean="0"/>
              <a:t>10</a:t>
            </a:fld>
            <a:endParaRPr lang="fi-FI" dirty="0"/>
          </a:p>
        </p:txBody>
      </p:sp>
    </p:spTree>
    <p:extLst>
      <p:ext uri="{BB962C8B-B14F-4D97-AF65-F5344CB8AC3E}">
        <p14:creationId xmlns:p14="http://schemas.microsoft.com/office/powerpoint/2010/main" val="1227801390"/>
      </p:ext>
    </p:extLst>
  </p:cSld>
  <p:clrMapOvr>
    <a:masterClrMapping/>
  </p:clrMapOvr>
</p:sld>
</file>

<file path=ppt/theme/theme1.xml><?xml version="1.0" encoding="utf-8"?>
<a:theme xmlns:a="http://schemas.openxmlformats.org/drawingml/2006/main" name="Merikarvia teema">
  <a:themeElements>
    <a:clrScheme name="Merikarvia">
      <a:dk1>
        <a:srgbClr val="191919"/>
      </a:dk1>
      <a:lt1>
        <a:srgbClr val="FFFFFF"/>
      </a:lt1>
      <a:dk2>
        <a:srgbClr val="003663"/>
      </a:dk2>
      <a:lt2>
        <a:srgbClr val="F4EBE1"/>
      </a:lt2>
      <a:accent1>
        <a:srgbClr val="FF8200"/>
      </a:accent1>
      <a:accent2>
        <a:srgbClr val="DB4141"/>
      </a:accent2>
      <a:accent3>
        <a:srgbClr val="F4CC41"/>
      </a:accent3>
      <a:accent4>
        <a:srgbClr val="AA8B63"/>
      </a:accent4>
      <a:accent5>
        <a:srgbClr val="097C32"/>
      </a:accent5>
      <a:accent6>
        <a:srgbClr val="8BDB63"/>
      </a:accent6>
      <a:hlink>
        <a:srgbClr val="DB4141"/>
      </a:hlink>
      <a:folHlink>
        <a:srgbClr val="FF82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14263</TotalTime>
  <Words>1488</Words>
  <Application>Microsoft Office PowerPoint</Application>
  <PresentationFormat>Laajakuva</PresentationFormat>
  <Paragraphs>93</Paragraphs>
  <Slides>10</Slides>
  <Notes>7</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10</vt:i4>
      </vt:variant>
    </vt:vector>
  </HeadingPairs>
  <TitlesOfParts>
    <vt:vector size="18" baseType="lpstr">
      <vt:lpstr>Aptos</vt:lpstr>
      <vt:lpstr>Arial</vt:lpstr>
      <vt:lpstr>Calibri</vt:lpstr>
      <vt:lpstr>Calibri</vt:lpstr>
      <vt:lpstr>Calibri Light</vt:lpstr>
      <vt:lpstr>Tinos</vt:lpstr>
      <vt:lpstr>Wingdings</vt:lpstr>
      <vt:lpstr>Merikarvia teema</vt:lpstr>
      <vt:lpstr>Kyyry 10.9.2026  - Kuntastrategia 2026-2029 - Talouskatsaus 1-7/2026 - Verotuloennuste 2026  - Talouden tasapainotusohjelman     toteuman seuranta - Muutosneuvottelut </vt:lpstr>
      <vt:lpstr>PowerPoint-esitys</vt:lpstr>
      <vt:lpstr>PowerPoint-esitys</vt:lpstr>
      <vt:lpstr>PowerPoint-esitys</vt:lpstr>
      <vt:lpstr>PowerPoint-esitys</vt:lpstr>
      <vt:lpstr>PowerPoint-esitys</vt:lpstr>
      <vt:lpstr>      Toteuma 31.8.2025  28.2.2026     31.8.2026 2025   2026  2027 Tulojen lisäykset: 60 500                              567 360 157 000     - 96 500  - kiinteistöt, uudet vuokratulot (sis. HVA)62 200       13 860            330 000 120 000  - 120 000    - kiinteistöt, vuokraamatta     152 800                       20 000    20 000  - kiinteistöt, ulkopuolinen josta luovuttu    8 500                      17 000      3 500                      35 000 Myynnit       35 000   Aineet ja tarvikkeet: 95 000                 70 000 50 000   45 000  - uusi energiaratkaisu    30 000                 30 000 40 000   40 000  - vakuutukset      2 500        2 500                  5 000 10 000         5 000  Ostopalvelut: 72 500                   25 000 17 500   27 500  27 500  - koulukuljetukset          27 500  27 500  - ajokorttien hankinta  5 000                   5 000     7 500  - tietotekniset sovellukset  5 000       5 000                   5 000    10 000     Henkilöstömenot: 375 000                 221 240 121 000 194 000  60 000  - eläköitymiset         28 000                49 600  16 000   69 000  60 000  - määräaikaiset   14 400      14 400                24 000 45 000   70 000  - sijaiskustannukset   15 840                        5 000 20 000   25 000  - irtisanomiset   17 500      35 000                17 500 40 000   30 000    Yhteensä 603 000  945 040       346 240     127 700         471 100 345 500 170 000               87 500</vt:lpstr>
      <vt:lpstr>PowerPoint-esitys</vt:lpstr>
      <vt:lpstr>Neuvotteluprosessista: (neuvottelut kello 7-8.30 – varsinaiset neuvottelijat) 25.8. I neuvottelu (läsnäolijat, edustuksena, vapaana toimenpiteistä olevat, tavoitteet ja aikataulu) 31.8. II neuvottelu (henkilöstön läpikäynti: eläköityvät, määräaikaiset ja perusteet) 4.9. III neuvottelu (päivähoito, kiinteistöt ja tulojen lisäykset) 8.9. IV neuvottelu (perusopetus: ala- ja yläkoulu sekä ostopalvelut) 9.9. V neuvottelu (kansalaisopisto ja kirjasto sekä lukio) 11.9. VI neuvottelu (tekninen toimi: investoinnit, vesi- ja viemärilaitos sekä rakennusvalvonta) 14.9. VII neuvottelu (tekninen toimi: käyttötalous ja teknisen toimen organisointi sekä ostopalvelut) 15.9. VIII neuvottelu (hyvinvoinnin kokonaisuus, aineet ja tarvikkeet sekä kiinteistöt ja tulot) 18.9. IX neuvottelu (hallinto, johtaminen, johtoryhmä sekä ostopalvelut) 22.9. X neuvottelu (henkilöstöltä saadut ehdotukset, neuvottelijoiden selvityspyynnöt ja muut asiat) 23.9. XI neuvottelu (työllistymistä edistävä suunnitelma, keskeneräiset)  25.9. XII neuvottelu (neuvottelujen koonti, ehdotus neuvottelujen päättymisestä ja alustava ehdotus)  Kunnanhallituksen ja puheenjohtajiston tilannekatsaukset: 31.8. Kunnanhallituksen kokouksen yhteydessä (yleiset ja yhteiset muodolliset asiat) 8.9. Puheenjohtajiston tapaamisessa (tulojen lisääminen, kiinteistöt – poliittiseen pohdintaan) 14.9. Kunnanhallituksen kokouksen yhteydessä (sivistystoimen ja tulojen lisäämisen asiat) 5.-6.10. Kunnanvaltuuston ja johtoryhmä talousarvioseminaari (menojen karsinta, tulot ja organisaatio) 7.10.  kunnanhallituksen kokouksen yhteydessä (menojen karsinta ja organisaatio sekä tulojen lisäys) 12.10. Kunnanhallituksen kokouksen yhteydessä sekä kunnanhallituksen päätös toimenpiteistä  </vt:lpstr>
      <vt:lpstr>Tiedottaminen - jokaisen neuvottelun jälkeen lyhyt tiedote koko henkilökunnalle ja luottamushenkilöille - tarvittaessa tiedote myös medialle, jos on jotain sellaista tiedotettavaa - 12.10. kunnanhallituksen päätösten tiedottaminen vasta 13.10. alla olevalla askelluksella - tulosten tiedottaminen 13.10. henkilöstölle, luottamushenkilöille ja medialle porrastetusti - mahdollisten irtisanomisten, osa-aikaistamisten ja lomautusten tiedottaminen 13.10. erillisissä tilaisuuksissa</vt:lpstr>
    </vt:vector>
  </TitlesOfParts>
  <Manager/>
  <Company>Staart Oy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PowerPoint-presentaatiopohja</dc:title>
  <dc:subject/>
  <dc:creator>Merikarvian kunta</dc:creator>
  <cp:keywords/>
  <dc:description/>
  <cp:lastModifiedBy>Juha Vasama</cp:lastModifiedBy>
  <cp:revision>93</cp:revision>
  <cp:lastPrinted>2018-05-22T11:08:06Z</cp:lastPrinted>
  <dcterms:created xsi:type="dcterms:W3CDTF">2018-05-22T06:23:20Z</dcterms:created>
  <dcterms:modified xsi:type="dcterms:W3CDTF">2026-09-09T09:28:41Z</dcterms:modified>
  <cp:category/>
</cp:coreProperties>
</file>