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18"/>
  </p:notesMasterIdLst>
  <p:handoutMasterIdLst>
    <p:handoutMasterId r:id="rId19"/>
  </p:handoutMasterIdLst>
  <p:sldIdLst>
    <p:sldId id="2561" r:id="rId5"/>
    <p:sldId id="2562" r:id="rId6"/>
    <p:sldId id="2563" r:id="rId7"/>
    <p:sldId id="2564" r:id="rId8"/>
    <p:sldId id="2565" r:id="rId9"/>
    <p:sldId id="2566" r:id="rId10"/>
    <p:sldId id="2571" r:id="rId11"/>
    <p:sldId id="2573" r:id="rId12"/>
    <p:sldId id="2572" r:id="rId13"/>
    <p:sldId id="2574" r:id="rId14"/>
    <p:sldId id="2569" r:id="rId15"/>
    <p:sldId id="2570" r:id="rId16"/>
    <p:sldId id="2575" r:id="rId17"/>
  </p:sldIdLst>
  <p:sldSz cx="12192000" cy="6858000"/>
  <p:notesSz cx="6858000" cy="9144000"/>
  <p:defaultTextStyle>
    <a:defPPr rtl="0">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ouluterveyskyselyn tulokset 2025" id="{1849B249-A137-4C1D-AE93-65AE80B1DFB8}">
          <p14:sldIdLst>
            <p14:sldId id="2561"/>
          </p14:sldIdLst>
        </p14:section>
        <p14:section name="Johdanto" id="{E266B016-C8B5-474D-9065-0594D5947908}">
          <p14:sldIdLst>
            <p14:sldId id="2562"/>
            <p14:sldId id="2563"/>
          </p14:sldIdLst>
        </p14:section>
        <p14:section name="Vastaajamäärä ja tulosten tulkinta" id="{FC312CF6-1F25-4DF2-B34D-40AAF98CFF4A}">
          <p14:sldIdLst>
            <p14:sldId id="2564"/>
            <p14:sldId id="2565"/>
          </p14:sldIdLst>
        </p14:section>
        <p14:section name="Keskeiset tulokset" id="{A33EBC94-1926-412C-B529-56CCD86E2BF9}">
          <p14:sldIdLst>
            <p14:sldId id="2566"/>
            <p14:sldId id="2571"/>
            <p14:sldId id="2573"/>
            <p14:sldId id="2572"/>
            <p14:sldId id="2574"/>
          </p14:sldIdLst>
        </p14:section>
        <p14:section name="Yhteenveto ja johtopäätökset" id="{B1E60F34-0029-47FF-8B1F-6150F63CC625}">
          <p14:sldIdLst>
            <p14:sldId id="2569"/>
            <p14:sldId id="2570"/>
            <p14:sldId id="257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0E4221-6F06-64E5-5214-772388C857B5}" name="Elizabeth Feldbruegge (ALLEGIS GROUP HOLDINGS INC)" initials="EF(GHI" userId="S::v-felizabeth@microsoft.com::ba5aea11-28e4-484d-8e49-c15efb1bd2e9" providerId="AD"/>
  <p188:author id="{98C28768-C62F-F64F-6347-87559A624ABE}" name="Kaila Orsucci" initials="K" userId="S::kaila@andersenconsultants.com::11b61a15-dbbf-4176-9673-5e6d6ac372ec"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406F85-C69C-466D-ACFB-02B9453BE06C}" v="208" dt="2025-11-12T08:50:55.7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42" autoAdjust="0"/>
    <p:restoredTop sz="94597"/>
  </p:normalViewPr>
  <p:slideViewPr>
    <p:cSldViewPr snapToGrid="0">
      <p:cViewPr varScale="1">
        <p:scale>
          <a:sx n="104" d="100"/>
          <a:sy n="104" d="100"/>
        </p:scale>
        <p:origin x="540" y="1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ja Kallio" userId="83555d5d-5f58-411c-9902-997bc82c2689" providerId="ADAL" clId="{B1677605-29A2-46E2-BCA0-45CF6F82C3B2}"/>
    <pc:docChg chg="modSld">
      <pc:chgData name="Marja Kallio" userId="83555d5d-5f58-411c-9902-997bc82c2689" providerId="ADAL" clId="{B1677605-29A2-46E2-BCA0-45CF6F82C3B2}" dt="2025-11-11T15:17:49.202" v="223" actId="20577"/>
      <pc:docMkLst>
        <pc:docMk/>
      </pc:docMkLst>
      <pc:sldChg chg="modNotesTx">
        <pc:chgData name="Marja Kallio" userId="83555d5d-5f58-411c-9902-997bc82c2689" providerId="ADAL" clId="{B1677605-29A2-46E2-BCA0-45CF6F82C3B2}" dt="2025-11-11T15:17:49.202" v="223" actId="20577"/>
        <pc:sldMkLst>
          <pc:docMk/>
          <pc:sldMk cId="1511024606" sldId="2573"/>
        </pc:sldMkLst>
      </pc:sldChg>
    </pc:docChg>
  </pc:docChgLst>
  <pc:docChgLst>
    <pc:chgData name="Marja Kallio" userId="83555d5d-5f58-411c-9902-997bc82c2689" providerId="ADAL" clId="{15837896-9F4A-496C-B65B-D16D89B0153F}"/>
    <pc:docChg chg="custSel addSld modSld modSection">
      <pc:chgData name="Marja Kallio" userId="83555d5d-5f58-411c-9902-997bc82c2689" providerId="ADAL" clId="{15837896-9F4A-496C-B65B-D16D89B0153F}" dt="2025-11-12T08:50:55.707" v="215" actId="20577"/>
      <pc:docMkLst>
        <pc:docMk/>
      </pc:docMkLst>
      <pc:sldChg chg="modSp">
        <pc:chgData name="Marja Kallio" userId="83555d5d-5f58-411c-9902-997bc82c2689" providerId="ADAL" clId="{15837896-9F4A-496C-B65B-D16D89B0153F}" dt="2025-11-10T15:47:13.694" v="9" actId="20577"/>
        <pc:sldMkLst>
          <pc:docMk/>
          <pc:sldMk cId="2414034129" sldId="2563"/>
        </pc:sldMkLst>
        <pc:spChg chg="mod">
          <ac:chgData name="Marja Kallio" userId="83555d5d-5f58-411c-9902-997bc82c2689" providerId="ADAL" clId="{15837896-9F4A-496C-B65B-D16D89B0153F}" dt="2025-11-10T15:47:13.694" v="9" actId="20577"/>
          <ac:spMkLst>
            <pc:docMk/>
            <pc:sldMk cId="2414034129" sldId="2563"/>
            <ac:spMk id="4" creationId="{27865E4A-62B7-AECC-2E40-D27055E07301}"/>
          </ac:spMkLst>
        </pc:spChg>
      </pc:sldChg>
      <pc:sldChg chg="modSp">
        <pc:chgData name="Marja Kallio" userId="83555d5d-5f58-411c-9902-997bc82c2689" providerId="ADAL" clId="{15837896-9F4A-496C-B65B-D16D89B0153F}" dt="2025-11-12T08:50:55.707" v="215" actId="20577"/>
        <pc:sldMkLst>
          <pc:docMk/>
          <pc:sldMk cId="1026065903" sldId="2565"/>
        </pc:sldMkLst>
        <pc:spChg chg="mod">
          <ac:chgData name="Marja Kallio" userId="83555d5d-5f58-411c-9902-997bc82c2689" providerId="ADAL" clId="{15837896-9F4A-496C-B65B-D16D89B0153F}" dt="2025-11-12T08:50:55.707" v="215" actId="20577"/>
          <ac:spMkLst>
            <pc:docMk/>
            <pc:sldMk cId="1026065903" sldId="2565"/>
            <ac:spMk id="4" creationId="{5875F456-2749-7F1B-7FE2-662E75A87435}"/>
          </ac:spMkLst>
        </pc:spChg>
      </pc:sldChg>
      <pc:sldChg chg="modSp mod">
        <pc:chgData name="Marja Kallio" userId="83555d5d-5f58-411c-9902-997bc82c2689" providerId="ADAL" clId="{15837896-9F4A-496C-B65B-D16D89B0153F}" dt="2025-11-12T08:45:07.159" v="72" actId="207"/>
        <pc:sldMkLst>
          <pc:docMk/>
          <pc:sldMk cId="175555209" sldId="2570"/>
        </pc:sldMkLst>
        <pc:spChg chg="mod">
          <ac:chgData name="Marja Kallio" userId="83555d5d-5f58-411c-9902-997bc82c2689" providerId="ADAL" clId="{15837896-9F4A-496C-B65B-D16D89B0153F}" dt="2025-11-12T08:45:07.159" v="72" actId="207"/>
          <ac:spMkLst>
            <pc:docMk/>
            <pc:sldMk cId="175555209" sldId="2570"/>
            <ac:spMk id="4" creationId="{71011FB5-BADD-6B98-4334-CEA269BA6624}"/>
          </ac:spMkLst>
        </pc:spChg>
      </pc:sldChg>
      <pc:sldChg chg="modSp mod">
        <pc:chgData name="Marja Kallio" userId="83555d5d-5f58-411c-9902-997bc82c2689" providerId="ADAL" clId="{15837896-9F4A-496C-B65B-D16D89B0153F}" dt="2025-11-11T09:02:22.238" v="21" actId="113"/>
        <pc:sldMkLst>
          <pc:docMk/>
          <pc:sldMk cId="466213138" sldId="2574"/>
        </pc:sldMkLst>
        <pc:spChg chg="mod">
          <ac:chgData name="Marja Kallio" userId="83555d5d-5f58-411c-9902-997bc82c2689" providerId="ADAL" clId="{15837896-9F4A-496C-B65B-D16D89B0153F}" dt="2025-11-11T09:02:22.238" v="21" actId="113"/>
          <ac:spMkLst>
            <pc:docMk/>
            <pc:sldMk cId="466213138" sldId="2574"/>
            <ac:spMk id="3" creationId="{3A0BD2BA-21B5-AF0C-BDE4-8BAD4A194CBF}"/>
          </ac:spMkLst>
        </pc:spChg>
      </pc:sldChg>
      <pc:sldChg chg="modSp add mod">
        <pc:chgData name="Marja Kallio" userId="83555d5d-5f58-411c-9902-997bc82c2689" providerId="ADAL" clId="{15837896-9F4A-496C-B65B-D16D89B0153F}" dt="2025-11-12T08:39:24.563" v="70" actId="2711"/>
        <pc:sldMkLst>
          <pc:docMk/>
          <pc:sldMk cId="1773709729" sldId="2575"/>
        </pc:sldMkLst>
        <pc:spChg chg="mod">
          <ac:chgData name="Marja Kallio" userId="83555d5d-5f58-411c-9902-997bc82c2689" providerId="ADAL" clId="{15837896-9F4A-496C-B65B-D16D89B0153F}" dt="2025-11-12T08:39:24.563" v="70" actId="2711"/>
          <ac:spMkLst>
            <pc:docMk/>
            <pc:sldMk cId="1773709729" sldId="2575"/>
            <ac:spMk id="4" creationId="{E840B0EF-5C57-C11A-61A2-090988F7EEC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Päivämäärän paikkamerkki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223FF85-4E34-4546-B772-76DFA4A6051B}" type="datetimeFigureOut">
              <a:rPr lang="en-US" smtClean="0"/>
              <a:t>11/12/2025</a:t>
            </a:fld>
            <a:endParaRPr lang="en-US"/>
          </a:p>
        </p:txBody>
      </p:sp>
      <p:sp>
        <p:nvSpPr>
          <p:cNvPr id="4" name="Alatunnisteen paikkamerkki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Dian numeron paikkamerkki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B5CC398-6116-4BD2-9FAD-9822FDA158BE}" type="datetimeFigureOut">
              <a:rPr lang="en-US" smtClean="0"/>
              <a:t>11/12/2025</a:t>
            </a:fld>
            <a:endParaRPr lang="en-US"/>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Tekoälyllä luotu sisältö saattaa olla virheellistä.
---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1</a:t>
            </a:fld>
            <a:endParaRPr lang="en-US"/>
          </a:p>
        </p:txBody>
      </p:sp>
    </p:spTree>
    <p:extLst>
      <p:ext uri="{BB962C8B-B14F-4D97-AF65-F5344CB8AC3E}">
        <p14:creationId xmlns:p14="http://schemas.microsoft.com/office/powerpoint/2010/main" val="2134950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F2A62-BE7C-F066-80F1-896DA0FF9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C32F1-B296-4646-B500-2AF47FE099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B76840-2E27-780B-3AC4-82F72A8FD489}"/>
              </a:ext>
            </a:extLst>
          </p:cNvPr>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Kouluterveyskyselyn 2025 tulokset osoittavat, että Merikarvialla oppilaiden hyvinvoinnissa on tapahtunut huolestuttavia muutoksia. Koulu-uupumus on kasvanut, koulumotivaatio on laskenut ja ahdistuneisuus on noussut merkittävästi. Nämä muutokset viittaavat siihen, että oppilaat kokevat lisääntynyttä kuormitusta ja psyykkistä painetta. Tulokset korostavat tarvetta lisätä tukea kouluyhteisössä, esimerkiksi tarjoamalla enemmän mahdollisuuksia keskustella aikuisten kanssa, vahvistamalla koulun ilmapiiriä ja lisäämällä mielenterveyspalveluiden saatavuutta. Lisäksi on tärkeää kehittää ennaltaehkäiseviä toimia, kuten hyvinvointiohjelmia, liikuntamahdollisuuksia ja vertaistukea. Kyselyn tulokset voivat toimia arvokkaana työkaluna koulun kehittämisessä ja päätöksenteossa, kun tavoitteena on parantaa oppilaiden hyvinvointia ja oppimisedellytyksiä. On myös suositeltavaa seurata kehitystä jatkossa säännöllisesti ja vertailla tuloksia sekä paikallisesti että valtakunnallisesti, jotta voidaan tunnistaa muutostrendejä ja reagoida niihin ajoissa.
</a:t>
            </a:r>
          </a:p>
        </p:txBody>
      </p:sp>
      <p:sp>
        <p:nvSpPr>
          <p:cNvPr id="4" name="Slide Number Placeholder 3">
            <a:extLst>
              <a:ext uri="{FF2B5EF4-FFF2-40B4-BE49-F238E27FC236}">
                <a16:creationId xmlns:a16="http://schemas.microsoft.com/office/drawing/2014/main" id="{E7C85E68-E809-399E-293D-1F9071D55BBA}"/>
              </a:ext>
            </a:extLst>
          </p:cNvPr>
          <p:cNvSpPr>
            <a:spLocks noGrp="1"/>
          </p:cNvSpPr>
          <p:nvPr>
            <p:ph type="sldNum" sz="quarter" idx="5"/>
          </p:nvPr>
        </p:nvSpPr>
        <p:spPr/>
        <p:txBody>
          <a:bodyPr/>
          <a:lstStyle/>
          <a:p>
            <a:pPr rtl="0"/>
            <a:fld id="{38EFF46E-6B43-41F9-9272-B566D03A251C}" type="slidenum">
              <a:rPr lang="en-US" smtClean="0"/>
              <a:t>13</a:t>
            </a:fld>
            <a:endParaRPr lang="en-US"/>
          </a:p>
        </p:txBody>
      </p:sp>
    </p:spTree>
    <p:extLst>
      <p:ext uri="{BB962C8B-B14F-4D97-AF65-F5344CB8AC3E}">
        <p14:creationId xmlns:p14="http://schemas.microsoft.com/office/powerpoint/2010/main" val="72695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Kouluterveyskyselyn esittely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2</a:t>
            </a:fld>
            <a:endParaRPr lang="en-US"/>
          </a:p>
        </p:txBody>
      </p:sp>
    </p:spTree>
    <p:extLst>
      <p:ext uri="{BB962C8B-B14F-4D97-AF65-F5344CB8AC3E}">
        <p14:creationId xmlns:p14="http://schemas.microsoft.com/office/powerpoint/2010/main" val="595673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r>
              <a:rPr lang="en-US" dirty="0" err="1"/>
              <a:t>Tämä</a:t>
            </a:r>
            <a:r>
              <a:rPr lang="en-US" dirty="0"/>
              <a:t> </a:t>
            </a:r>
            <a:r>
              <a:rPr lang="en-US" dirty="0" err="1"/>
              <a:t>dia</a:t>
            </a:r>
            <a:r>
              <a:rPr lang="en-US" dirty="0"/>
              <a:t> </a:t>
            </a:r>
            <a:r>
              <a:rPr lang="en-US" dirty="0" err="1"/>
              <a:t>viittaa</a:t>
            </a:r>
            <a:r>
              <a:rPr lang="en-US" dirty="0"/>
              <a:t> </a:t>
            </a:r>
            <a:r>
              <a:rPr lang="en-US" dirty="0" err="1"/>
              <a:t>seuraavan</a:t>
            </a:r>
            <a:r>
              <a:rPr lang="en-US" dirty="0"/>
              <a:t> </a:t>
            </a:r>
            <a:r>
              <a:rPr lang="en-US" dirty="0" err="1"/>
              <a:t>tiedoston</a:t>
            </a:r>
            <a:r>
              <a:rPr lang="en-US" dirty="0"/>
              <a:t> </a:t>
            </a:r>
            <a:r>
              <a:rPr lang="en-US" dirty="0" err="1"/>
              <a:t>tietoihin</a:t>
            </a:r>
            <a:r>
              <a:rPr lang="en-US" dirty="0"/>
              <a:t>: https://edumerikarvia-my.sharepoint.com/personal/marja_kallio_edumerikarvia_fi/Documents/Microsoft%20Copilot%20-keskustelutiedostot/Kouluterveyskyselyn%20tulokset%202025.pdf
</a:t>
            </a:r>
            <a:r>
              <a:rPr lang="en-US" dirty="0" err="1"/>
              <a:t>Kouluterveyskysely</a:t>
            </a:r>
            <a:r>
              <a:rPr lang="en-US" dirty="0"/>
              <a:t> on </a:t>
            </a:r>
            <a:r>
              <a:rPr lang="en-US" dirty="0" err="1"/>
              <a:t>valtakunnallinen</a:t>
            </a:r>
            <a:r>
              <a:rPr lang="en-US" dirty="0"/>
              <a:t> </a:t>
            </a:r>
            <a:r>
              <a:rPr lang="en-US" dirty="0" err="1"/>
              <a:t>tutkimus</a:t>
            </a:r>
            <a:r>
              <a:rPr lang="en-US" dirty="0"/>
              <a:t>, </a:t>
            </a:r>
            <a:r>
              <a:rPr lang="en-US" dirty="0" err="1"/>
              <a:t>jonka</a:t>
            </a:r>
            <a:r>
              <a:rPr lang="en-US" dirty="0"/>
              <a:t> </a:t>
            </a:r>
            <a:r>
              <a:rPr lang="en-US" dirty="0" err="1"/>
              <a:t>tavoitteena</a:t>
            </a:r>
            <a:r>
              <a:rPr lang="en-US" dirty="0"/>
              <a:t> on </a:t>
            </a:r>
            <a:r>
              <a:rPr lang="en-US" dirty="0" err="1"/>
              <a:t>kartoittaa</a:t>
            </a:r>
            <a:r>
              <a:rPr lang="en-US" dirty="0"/>
              <a:t> </a:t>
            </a:r>
            <a:r>
              <a:rPr lang="en-US" dirty="0" err="1"/>
              <a:t>oppilaiden</a:t>
            </a:r>
            <a:r>
              <a:rPr lang="en-US" dirty="0"/>
              <a:t> </a:t>
            </a:r>
            <a:r>
              <a:rPr lang="en-US" dirty="0" err="1"/>
              <a:t>hyvinvointia</a:t>
            </a:r>
            <a:r>
              <a:rPr lang="en-US" dirty="0"/>
              <a:t>, </a:t>
            </a:r>
            <a:r>
              <a:rPr lang="en-US" dirty="0" err="1"/>
              <a:t>koulukokemuksia</a:t>
            </a:r>
            <a:r>
              <a:rPr lang="en-US" dirty="0"/>
              <a:t> ja </a:t>
            </a:r>
            <a:r>
              <a:rPr lang="en-US" dirty="0" err="1"/>
              <a:t>terveystottumuksia</a:t>
            </a:r>
            <a:r>
              <a:rPr lang="en-US" dirty="0"/>
              <a:t>. </a:t>
            </a:r>
            <a:r>
              <a:rPr lang="en-US" dirty="0" err="1"/>
              <a:t>Vuonna</a:t>
            </a:r>
            <a:r>
              <a:rPr lang="en-US" dirty="0"/>
              <a:t> 2025 </a:t>
            </a:r>
            <a:r>
              <a:rPr lang="en-US" dirty="0" err="1"/>
              <a:t>kyselyyn</a:t>
            </a:r>
            <a:r>
              <a:rPr lang="en-US" dirty="0"/>
              <a:t> </a:t>
            </a:r>
            <a:r>
              <a:rPr lang="en-US" dirty="0" err="1"/>
              <a:t>vastasi</a:t>
            </a:r>
            <a:r>
              <a:rPr lang="en-US" dirty="0"/>
              <a:t> </a:t>
            </a:r>
            <a:r>
              <a:rPr lang="en-US" dirty="0" err="1"/>
              <a:t>Merikarvialla</a:t>
            </a:r>
            <a:r>
              <a:rPr lang="en-US" dirty="0"/>
              <a:t> </a:t>
            </a:r>
            <a:r>
              <a:rPr lang="en-US" dirty="0" err="1"/>
              <a:t>yhteensä</a:t>
            </a:r>
            <a:r>
              <a:rPr lang="en-US" dirty="0"/>
              <a:t> 63 </a:t>
            </a:r>
            <a:r>
              <a:rPr lang="en-US" dirty="0" err="1"/>
              <a:t>oppilasta</a:t>
            </a:r>
            <a:r>
              <a:rPr lang="en-US" dirty="0"/>
              <a:t>, </a:t>
            </a:r>
            <a:r>
              <a:rPr lang="en-US" dirty="0" err="1"/>
              <a:t>jotka</a:t>
            </a:r>
            <a:r>
              <a:rPr lang="en-US" dirty="0"/>
              <a:t> </a:t>
            </a:r>
            <a:r>
              <a:rPr lang="en-US" dirty="0" err="1"/>
              <a:t>olivat</a:t>
            </a:r>
            <a:r>
              <a:rPr lang="en-US" dirty="0"/>
              <a:t> 8. ja 9. </a:t>
            </a:r>
            <a:r>
              <a:rPr lang="en-US" dirty="0" err="1"/>
              <a:t>luokan</a:t>
            </a:r>
            <a:r>
              <a:rPr lang="en-US" dirty="0"/>
              <a:t> </a:t>
            </a:r>
            <a:r>
              <a:rPr lang="en-US" dirty="0" err="1"/>
              <a:t>oppilaita</a:t>
            </a:r>
            <a:r>
              <a:rPr lang="en-US" dirty="0"/>
              <a:t>. Koska </a:t>
            </a:r>
            <a:r>
              <a:rPr lang="en-US" dirty="0" err="1"/>
              <a:t>vastaajamäärä</a:t>
            </a:r>
            <a:r>
              <a:rPr lang="en-US" dirty="0"/>
              <a:t> on </a:t>
            </a:r>
            <a:r>
              <a:rPr lang="en-US" dirty="0" err="1"/>
              <a:t>suhteellisen</a:t>
            </a:r>
            <a:r>
              <a:rPr lang="en-US" dirty="0"/>
              <a:t> </a:t>
            </a:r>
            <a:r>
              <a:rPr lang="en-US" dirty="0" err="1"/>
              <a:t>pieni</a:t>
            </a:r>
            <a:r>
              <a:rPr lang="en-US" dirty="0"/>
              <a:t>, </a:t>
            </a:r>
            <a:r>
              <a:rPr lang="en-US" dirty="0" err="1"/>
              <a:t>yksittäisen</a:t>
            </a:r>
            <a:r>
              <a:rPr lang="en-US" dirty="0"/>
              <a:t> </a:t>
            </a:r>
            <a:r>
              <a:rPr lang="en-US" dirty="0" err="1"/>
              <a:t>oppilaan</a:t>
            </a:r>
            <a:r>
              <a:rPr lang="en-US" dirty="0"/>
              <a:t> </a:t>
            </a:r>
            <a:r>
              <a:rPr lang="en-US" dirty="0" err="1"/>
              <a:t>vastauksella</a:t>
            </a:r>
            <a:r>
              <a:rPr lang="en-US" dirty="0"/>
              <a:t> on </a:t>
            </a:r>
            <a:r>
              <a:rPr lang="en-US" dirty="0" err="1"/>
              <a:t>merkittävä</a:t>
            </a:r>
            <a:r>
              <a:rPr lang="en-US" dirty="0"/>
              <a:t> </a:t>
            </a:r>
            <a:r>
              <a:rPr lang="en-US" dirty="0" err="1"/>
              <a:t>vaikutus</a:t>
            </a:r>
            <a:r>
              <a:rPr lang="en-US" dirty="0"/>
              <a:t> </a:t>
            </a:r>
            <a:r>
              <a:rPr lang="en-US" dirty="0" err="1"/>
              <a:t>kokonaisprosentteihin</a:t>
            </a:r>
            <a:r>
              <a:rPr lang="en-US" dirty="0"/>
              <a:t>: </a:t>
            </a:r>
            <a:r>
              <a:rPr lang="en-US" dirty="0" err="1"/>
              <a:t>yhden</a:t>
            </a:r>
            <a:r>
              <a:rPr lang="en-US" dirty="0"/>
              <a:t> </a:t>
            </a:r>
            <a:r>
              <a:rPr lang="en-US" dirty="0" err="1"/>
              <a:t>oppilaan</a:t>
            </a:r>
            <a:r>
              <a:rPr lang="en-US" dirty="0"/>
              <a:t> </a:t>
            </a:r>
            <a:r>
              <a:rPr lang="en-US" dirty="0" err="1"/>
              <a:t>mielipide</a:t>
            </a:r>
            <a:r>
              <a:rPr lang="en-US" dirty="0"/>
              <a:t> </a:t>
            </a:r>
            <a:r>
              <a:rPr lang="en-US" dirty="0" err="1"/>
              <a:t>vastaa</a:t>
            </a:r>
            <a:r>
              <a:rPr lang="en-US" dirty="0"/>
              <a:t> </a:t>
            </a:r>
            <a:r>
              <a:rPr lang="en-US" dirty="0" err="1"/>
              <a:t>noin</a:t>
            </a:r>
            <a:r>
              <a:rPr lang="en-US" dirty="0"/>
              <a:t> 1,6 % </a:t>
            </a:r>
            <a:r>
              <a:rPr lang="en-US" dirty="0" err="1"/>
              <a:t>tuloksista</a:t>
            </a:r>
            <a:r>
              <a:rPr lang="en-US" dirty="0"/>
              <a:t>. </a:t>
            </a:r>
            <a:r>
              <a:rPr lang="en-US" dirty="0" err="1"/>
              <a:t>Tämä</a:t>
            </a:r>
            <a:r>
              <a:rPr lang="en-US" dirty="0"/>
              <a:t> </a:t>
            </a:r>
            <a:r>
              <a:rPr lang="en-US" dirty="0" err="1"/>
              <a:t>tarkoittaa</a:t>
            </a:r>
            <a:r>
              <a:rPr lang="en-US" dirty="0"/>
              <a:t>, </a:t>
            </a:r>
            <a:r>
              <a:rPr lang="en-US" dirty="0" err="1"/>
              <a:t>että</a:t>
            </a:r>
            <a:r>
              <a:rPr lang="en-US" dirty="0"/>
              <a:t> jo </a:t>
            </a:r>
            <a:r>
              <a:rPr lang="en-US" dirty="0" err="1"/>
              <a:t>kolmen</a:t>
            </a:r>
            <a:r>
              <a:rPr lang="en-US" dirty="0"/>
              <a:t> </a:t>
            </a:r>
            <a:r>
              <a:rPr lang="en-US" dirty="0" err="1"/>
              <a:t>oppilaan</a:t>
            </a:r>
            <a:r>
              <a:rPr lang="en-US" dirty="0"/>
              <a:t> </a:t>
            </a:r>
            <a:r>
              <a:rPr lang="en-US" dirty="0" err="1"/>
              <a:t>mielipiteen</a:t>
            </a:r>
            <a:r>
              <a:rPr lang="en-US" dirty="0"/>
              <a:t> </a:t>
            </a:r>
            <a:r>
              <a:rPr lang="en-US" dirty="0" err="1"/>
              <a:t>muutos</a:t>
            </a:r>
            <a:r>
              <a:rPr lang="en-US" dirty="0"/>
              <a:t> </a:t>
            </a:r>
            <a:r>
              <a:rPr lang="en-US" dirty="0" err="1"/>
              <a:t>voi</a:t>
            </a:r>
            <a:r>
              <a:rPr lang="en-US" dirty="0"/>
              <a:t> </a:t>
            </a:r>
            <a:r>
              <a:rPr lang="en-US" dirty="0" err="1"/>
              <a:t>vaikuttaa</a:t>
            </a:r>
            <a:r>
              <a:rPr lang="en-US" dirty="0"/>
              <a:t> </a:t>
            </a:r>
            <a:r>
              <a:rPr lang="en-US" dirty="0" err="1"/>
              <a:t>tuloksiin</a:t>
            </a:r>
            <a:r>
              <a:rPr lang="en-US" dirty="0"/>
              <a:t> </a:t>
            </a:r>
            <a:r>
              <a:rPr lang="en-US" dirty="0" err="1"/>
              <a:t>jopa</a:t>
            </a:r>
            <a:r>
              <a:rPr lang="en-US" dirty="0"/>
              <a:t> 9,5 </a:t>
            </a:r>
            <a:r>
              <a:rPr lang="en-US" dirty="0" err="1"/>
              <a:t>prosenttiyksikköä</a:t>
            </a:r>
            <a:r>
              <a:rPr lang="en-US" dirty="0"/>
              <a:t>. </a:t>
            </a:r>
            <a:r>
              <a:rPr lang="en-US" dirty="0" err="1"/>
              <a:t>Tämän</a:t>
            </a:r>
            <a:r>
              <a:rPr lang="en-US" dirty="0"/>
              <a:t> </a:t>
            </a:r>
            <a:r>
              <a:rPr lang="en-US" dirty="0" err="1"/>
              <a:t>vuoksi</a:t>
            </a:r>
            <a:r>
              <a:rPr lang="en-US" dirty="0"/>
              <a:t> </a:t>
            </a:r>
            <a:r>
              <a:rPr lang="en-US" dirty="0" err="1"/>
              <a:t>tuloksia</a:t>
            </a:r>
            <a:r>
              <a:rPr lang="en-US" dirty="0"/>
              <a:t> </a:t>
            </a:r>
            <a:r>
              <a:rPr lang="en-US" dirty="0" err="1"/>
              <a:t>tarkasteltaessa</a:t>
            </a:r>
            <a:r>
              <a:rPr lang="en-US" dirty="0"/>
              <a:t> on </a:t>
            </a:r>
            <a:r>
              <a:rPr lang="en-US" dirty="0" err="1"/>
              <a:t>tärkeää</a:t>
            </a:r>
            <a:r>
              <a:rPr lang="en-US" dirty="0"/>
              <a:t> </a:t>
            </a:r>
            <a:r>
              <a:rPr lang="en-US" dirty="0" err="1"/>
              <a:t>huomioida</a:t>
            </a:r>
            <a:r>
              <a:rPr lang="en-US" dirty="0"/>
              <a:t> </a:t>
            </a:r>
            <a:r>
              <a:rPr lang="en-US" dirty="0" err="1"/>
              <a:t>mahdolliset</a:t>
            </a:r>
            <a:r>
              <a:rPr lang="en-US" dirty="0"/>
              <a:t> </a:t>
            </a:r>
            <a:r>
              <a:rPr lang="en-US" dirty="0" err="1"/>
              <a:t>vaihtelut</a:t>
            </a:r>
            <a:r>
              <a:rPr lang="en-US" dirty="0"/>
              <a:t> ja </a:t>
            </a:r>
            <a:r>
              <a:rPr lang="en-US" dirty="0" err="1"/>
              <a:t>niiden</a:t>
            </a:r>
            <a:r>
              <a:rPr lang="en-US" dirty="0"/>
              <a:t> </a:t>
            </a:r>
            <a:r>
              <a:rPr lang="en-US" dirty="0" err="1"/>
              <a:t>taustalla</a:t>
            </a:r>
            <a:r>
              <a:rPr lang="en-US" dirty="0"/>
              <a:t> </a:t>
            </a:r>
            <a:r>
              <a:rPr lang="en-US" dirty="0" err="1"/>
              <a:t>olevat</a:t>
            </a:r>
            <a:r>
              <a:rPr lang="en-US" dirty="0"/>
              <a:t> </a:t>
            </a:r>
            <a:r>
              <a:rPr lang="en-US" dirty="0" err="1"/>
              <a:t>tekijät</a:t>
            </a:r>
            <a:r>
              <a:rPr lang="en-US" dirty="0"/>
              <a:t>. </a:t>
            </a:r>
            <a:r>
              <a:rPr lang="en-US" dirty="0" err="1"/>
              <a:t>Kyselyssä</a:t>
            </a:r>
            <a:r>
              <a:rPr lang="en-US" dirty="0"/>
              <a:t> </a:t>
            </a:r>
            <a:r>
              <a:rPr lang="en-US" dirty="0" err="1"/>
              <a:t>käsiteltiin</a:t>
            </a:r>
            <a:r>
              <a:rPr lang="en-US" dirty="0"/>
              <a:t> </a:t>
            </a:r>
            <a:r>
              <a:rPr lang="en-US" dirty="0" err="1"/>
              <a:t>muun</a:t>
            </a:r>
            <a:r>
              <a:rPr lang="en-US" dirty="0"/>
              <a:t> </a:t>
            </a:r>
            <a:r>
              <a:rPr lang="en-US" dirty="0" err="1"/>
              <a:t>muassa</a:t>
            </a:r>
            <a:r>
              <a:rPr lang="en-US" dirty="0"/>
              <a:t> </a:t>
            </a:r>
            <a:r>
              <a:rPr lang="en-US" dirty="0" err="1"/>
              <a:t>koulu-uupumusta</a:t>
            </a:r>
            <a:r>
              <a:rPr lang="en-US" dirty="0"/>
              <a:t>, </a:t>
            </a:r>
            <a:r>
              <a:rPr lang="en-US" dirty="0" err="1"/>
              <a:t>koulumotivaatiota</a:t>
            </a:r>
            <a:r>
              <a:rPr lang="en-US" dirty="0"/>
              <a:t>, </a:t>
            </a:r>
            <a:r>
              <a:rPr lang="en-US" dirty="0" err="1"/>
              <a:t>ahdistuneisuutta</a:t>
            </a:r>
            <a:r>
              <a:rPr lang="en-US" dirty="0"/>
              <a:t>, </a:t>
            </a:r>
            <a:r>
              <a:rPr lang="en-US" dirty="0" err="1"/>
              <a:t>kouluruokailua</a:t>
            </a:r>
            <a:r>
              <a:rPr lang="en-US" dirty="0"/>
              <a:t>, </a:t>
            </a:r>
            <a:r>
              <a:rPr lang="en-US" dirty="0" err="1"/>
              <a:t>liikuntaa</a:t>
            </a:r>
            <a:r>
              <a:rPr lang="en-US" dirty="0"/>
              <a:t> ja </a:t>
            </a:r>
            <a:r>
              <a:rPr lang="en-US" dirty="0" err="1"/>
              <a:t>yksinäisyyden</a:t>
            </a:r>
            <a:r>
              <a:rPr lang="en-US" dirty="0"/>
              <a:t> </a:t>
            </a:r>
            <a:r>
              <a:rPr lang="en-US" dirty="0" err="1"/>
              <a:t>kokemuksia</a:t>
            </a:r>
            <a:r>
              <a:rPr lang="en-US" dirty="0"/>
              <a:t>. </a:t>
            </a:r>
            <a:r>
              <a:rPr lang="en-US" dirty="0" err="1"/>
              <a:t>Tuloksia</a:t>
            </a:r>
            <a:r>
              <a:rPr lang="en-US" dirty="0"/>
              <a:t> </a:t>
            </a:r>
            <a:r>
              <a:rPr lang="en-US" dirty="0" err="1"/>
              <a:t>verrattiin</a:t>
            </a:r>
            <a:r>
              <a:rPr lang="en-US" dirty="0"/>
              <a:t> </a:t>
            </a:r>
            <a:r>
              <a:rPr lang="en-US" dirty="0" err="1"/>
              <a:t>myös</a:t>
            </a:r>
            <a:r>
              <a:rPr lang="en-US" dirty="0"/>
              <a:t> </a:t>
            </a:r>
            <a:r>
              <a:rPr lang="en-US" dirty="0" err="1"/>
              <a:t>koko</a:t>
            </a:r>
            <a:r>
              <a:rPr lang="en-US" dirty="0"/>
              <a:t> </a:t>
            </a:r>
            <a:r>
              <a:rPr lang="en-US" dirty="0" err="1"/>
              <a:t>maan</a:t>
            </a:r>
            <a:r>
              <a:rPr lang="en-US" dirty="0"/>
              <a:t> </a:t>
            </a:r>
            <a:r>
              <a:rPr lang="en-US" dirty="0" err="1"/>
              <a:t>keskiarvoihin</a:t>
            </a:r>
            <a:r>
              <a:rPr lang="en-US" dirty="0"/>
              <a:t> </a:t>
            </a:r>
            <a:r>
              <a:rPr lang="en-US" dirty="0" err="1"/>
              <a:t>vuosilta</a:t>
            </a:r>
            <a:r>
              <a:rPr lang="en-US" dirty="0"/>
              <a:t> 2021, 2023 ja 2025, </a:t>
            </a:r>
            <a:r>
              <a:rPr lang="en-US" dirty="0" err="1"/>
              <a:t>mikä</a:t>
            </a:r>
            <a:r>
              <a:rPr lang="en-US" dirty="0"/>
              <a:t> </a:t>
            </a:r>
            <a:r>
              <a:rPr lang="en-US" dirty="0" err="1"/>
              <a:t>mahdollistaa</a:t>
            </a:r>
            <a:r>
              <a:rPr lang="en-US" dirty="0"/>
              <a:t> </a:t>
            </a:r>
            <a:r>
              <a:rPr lang="en-US" dirty="0" err="1"/>
              <a:t>paikallisen</a:t>
            </a:r>
            <a:r>
              <a:rPr lang="en-US" dirty="0"/>
              <a:t> </a:t>
            </a:r>
            <a:r>
              <a:rPr lang="en-US" dirty="0" err="1"/>
              <a:t>kehityksen</a:t>
            </a:r>
            <a:r>
              <a:rPr lang="en-US" dirty="0"/>
              <a:t> </a:t>
            </a:r>
            <a:r>
              <a:rPr lang="en-US" dirty="0" err="1"/>
              <a:t>arvioinnin</a:t>
            </a:r>
            <a:r>
              <a:rPr lang="en-US" dirty="0"/>
              <a:t> </a:t>
            </a:r>
            <a:r>
              <a:rPr lang="en-US" dirty="0" err="1"/>
              <a:t>suhteessa</a:t>
            </a:r>
            <a:r>
              <a:rPr lang="en-US" dirty="0"/>
              <a:t> </a:t>
            </a:r>
            <a:r>
              <a:rPr lang="en-US" dirty="0" err="1"/>
              <a:t>valtakunnalliseen</a:t>
            </a:r>
            <a:r>
              <a:rPr lang="en-US" dirty="0"/>
              <a:t> </a:t>
            </a:r>
            <a:r>
              <a:rPr lang="en-US" dirty="0" err="1"/>
              <a:t>tilanteeseen</a:t>
            </a:r>
            <a:r>
              <a:rPr lang="en-US" dirty="0"/>
              <a:t>.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3</a:t>
            </a:fld>
            <a:endParaRPr lang="en-US"/>
          </a:p>
        </p:txBody>
      </p:sp>
    </p:spTree>
    <p:extLst>
      <p:ext uri="{BB962C8B-B14F-4D97-AF65-F5344CB8AC3E}">
        <p14:creationId xmlns:p14="http://schemas.microsoft.com/office/powerpoint/2010/main" val="675098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Vastaajien määrä ja tilastollinen merkitys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4</a:t>
            </a:fld>
            <a:endParaRPr lang="en-US"/>
          </a:p>
        </p:txBody>
      </p:sp>
    </p:spTree>
    <p:extLst>
      <p:ext uri="{BB962C8B-B14F-4D97-AF65-F5344CB8AC3E}">
        <p14:creationId xmlns:p14="http://schemas.microsoft.com/office/powerpoint/2010/main" val="2425535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Vuoden 2025 kouluterveyskyselyyn osallistui Merikarvialla yhteensä 63 oppilasta, jotka edustivat 8. ja 9. luokkien oppilaita. Tämä vastaajamäärä tarkoittaa, että jokainen yksittäinen vastaus vastaa noin 1,6 prosenttia kokonaisprosenttiosuudesta. Tämän vuoksi pienetkin muutokset vastaajien mielipiteissä voivat vaikuttaa merkittävästi tuloksiin. Esimerkiksi kolmen oppilaan mielipiteen muutos voi näkyä jopa 9,5 prosenttiyksikön muutoksena tuloksissa. Tämä korostaa tarvetta tarkastella tuloksia kriittisesti ja huomioida mahdolliset satunnaisvaihtelut. Lisäksi on tärkeää ymmärtää, että kyselyn tulokset eivät ole absoluuttisia totuuksia, vaan ne heijastavat vastaajien senhetkisiä kokemuksia ja tuntemuksia. Tulosten tulkinnassa on hyvä ottaa huomioon myös kysymysten muotoilu ja vastausvaihtoehdot, jotka voivat vaikuttaa siihen, miten oppilaat kokevat ja ilmaisevat asioita. Esimerkiksi ahdistuneisuuden mittaamiseen käytetty GAD-7 -indikaattori perustuu seitsemään kysymykseen, joiden vastausvaihtoehdot pisteytetään ja summataan. Vain ne vastaajat, jotka ovat vastanneet kaikkiin kohtiin ja saaneet vähintään 10 pistettä, lasketaan mukaan indikaattoriin. Tämä rajaus vaikuttaa siihen, ketkä luokitellaan kohtalaisesti tai vaikeasti ahdistuneiksi.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5</a:t>
            </a:fld>
            <a:endParaRPr lang="en-US"/>
          </a:p>
        </p:txBody>
      </p:sp>
    </p:spTree>
    <p:extLst>
      <p:ext uri="{BB962C8B-B14F-4D97-AF65-F5344CB8AC3E}">
        <p14:creationId xmlns:p14="http://schemas.microsoft.com/office/powerpoint/2010/main" val="4046556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Koulu-uupumus ja koulumotivaatio, Ahdistuneisuus ja psyykkinen hyvinvointi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6</a:t>
            </a:fld>
            <a:endParaRPr lang="en-US"/>
          </a:p>
        </p:txBody>
      </p:sp>
    </p:spTree>
    <p:extLst>
      <p:ext uri="{BB962C8B-B14F-4D97-AF65-F5344CB8AC3E}">
        <p14:creationId xmlns:p14="http://schemas.microsoft.com/office/powerpoint/2010/main" val="2035524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Tytöillä koulu-uupumusta ja ahdistuneisuutta enemmän. Tytöt kokevat myös terveydentilansa huonommaksi kuin pojat. Ovat myös yksinäisempiä. Pojat liikkuvat enemmän ja ovat tyytyväisempiä elämäänsä.</a:t>
            </a:r>
          </a:p>
        </p:txBody>
      </p:sp>
      <p:sp>
        <p:nvSpPr>
          <p:cNvPr id="4" name="Dian numeron paikkamerkki 3"/>
          <p:cNvSpPr>
            <a:spLocks noGrp="1"/>
          </p:cNvSpPr>
          <p:nvPr>
            <p:ph type="sldNum" sz="quarter" idx="5"/>
          </p:nvPr>
        </p:nvSpPr>
        <p:spPr/>
        <p:txBody>
          <a:bodyPr/>
          <a:lstStyle/>
          <a:p>
            <a:pPr rtl="0"/>
            <a:fld id="{38EFF46E-6B43-41F9-9272-B566D03A251C}" type="slidenum">
              <a:rPr lang="en-US" smtClean="0"/>
              <a:t>8</a:t>
            </a:fld>
            <a:endParaRPr lang="en-US"/>
          </a:p>
        </p:txBody>
      </p:sp>
    </p:spTree>
    <p:extLst>
      <p:ext uri="{BB962C8B-B14F-4D97-AF65-F5344CB8AC3E}">
        <p14:creationId xmlns:p14="http://schemas.microsoft.com/office/powerpoint/2010/main" val="2147079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Keskeiset havainnot ja suositukset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11</a:t>
            </a:fld>
            <a:endParaRPr lang="en-US"/>
          </a:p>
        </p:txBody>
      </p:sp>
    </p:spTree>
    <p:extLst>
      <p:ext uri="{BB962C8B-B14F-4D97-AF65-F5344CB8AC3E}">
        <p14:creationId xmlns:p14="http://schemas.microsoft.com/office/powerpoint/2010/main" val="211403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Tämä dia viittaa seuraavan tiedoston tietoihin: https://edumerikarvia-my.sharepoint.com/personal/marja_kallio_edumerikarvia_fi/Documents/Microsoft%20Copilot%20-keskustelutiedostot/Kouluterveyskyselyn%20tulokset%202025.pdf
Kouluterveyskyselyn 2025 tulokset osoittavat, että Merikarvialla oppilaiden hyvinvoinnissa on tapahtunut huolestuttavia muutoksia. Koulu-uupumus on kasvanut, koulumotivaatio on laskenut ja ahdistuneisuus on noussut merkittävästi. Nämä muutokset viittaavat siihen, että oppilaat kokevat lisääntynyttä kuormitusta ja psyykkistä painetta. Tulokset korostavat tarvetta lisätä tukea kouluyhteisössä, esimerkiksi tarjoamalla enemmän mahdollisuuksia keskustella aikuisten kanssa, vahvistamalla koulun ilmapiiriä ja lisäämällä mielenterveyspalveluiden saatavuutta. Lisäksi on tärkeää kehittää ennaltaehkäiseviä toimia, kuten hyvinvointiohjelmia, liikuntamahdollisuuksia ja vertaistukea. Kyselyn tulokset voivat toimia arvokkaana työkaluna koulun kehittämisessä ja päätöksenteossa, kun tavoitteena on parantaa oppilaiden hyvinvointia ja oppimisedellytyksiä. On myös suositeltavaa seurata kehitystä jatkossa säännöllisesti ja vertailla tuloksia sekä paikallisesti että valtakunnallisesti, jotta voidaan tunnistaa muutostrendejä ja reagoida niihin ajoissa.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12</a:t>
            </a:fld>
            <a:endParaRPr lang="en-US"/>
          </a:p>
        </p:txBody>
      </p:sp>
    </p:spTree>
    <p:extLst>
      <p:ext uri="{BB962C8B-B14F-4D97-AF65-F5344CB8AC3E}">
        <p14:creationId xmlns:p14="http://schemas.microsoft.com/office/powerpoint/2010/main" val="891870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0D356D-861B-1215-7331-E20866D6DD5E}"/>
              </a:ext>
            </a:extLst>
          </p:cNvPr>
          <p:cNvSpPr>
            <a:spLocks noGrp="1"/>
          </p:cNvSpPr>
          <p:nvPr>
            <p:ph type="ctrTitle"/>
          </p:nvPr>
        </p:nvSpPr>
        <p:spPr>
          <a:xfrm>
            <a:off x="1523997" y="1589044"/>
            <a:ext cx="9143978" cy="2075688"/>
          </a:xfrm>
        </p:spPr>
        <p:txBody>
          <a:bodyPr vert="horz" lIns="91440" tIns="45720" rIns="91440" bIns="45720" rtlCol="0" anchor="t">
            <a:noAutofit/>
          </a:bodyPr>
          <a:lstStyle>
            <a:lvl1pPr>
              <a:defRPr lang="en-US" sz="8000" dirty="0">
                <a:solidFill>
                  <a:schemeClr val="bg2"/>
                </a:solidFill>
              </a:defRPr>
            </a:lvl1pPr>
          </a:lstStyle>
          <a:p>
            <a:pPr lvl="0" rtl="0"/>
            <a:r>
              <a:rPr lang="fi"/>
              <a:t>Muokkaa otsikon perustyyliä napsauttamalla</a:t>
            </a:r>
          </a:p>
        </p:txBody>
      </p:sp>
      <p:sp>
        <p:nvSpPr>
          <p:cNvPr id="25" name="Alaotsikko 2">
            <a:extLst>
              <a:ext uri="{FF2B5EF4-FFF2-40B4-BE49-F238E27FC236}">
                <a16:creationId xmlns:a16="http://schemas.microsoft.com/office/drawing/2014/main" id="{88E6D8A1-0938-C004-DFF5-861B4F29A7E0}"/>
              </a:ext>
            </a:extLst>
          </p:cNvPr>
          <p:cNvSpPr>
            <a:spLocks noGrp="1"/>
          </p:cNvSpPr>
          <p:nvPr>
            <p:ph type="subTitle" idx="1"/>
          </p:nvPr>
        </p:nvSpPr>
        <p:spPr>
          <a:xfrm>
            <a:off x="1523997" y="3869639"/>
            <a:ext cx="7315195" cy="1235761"/>
          </a:xfrm>
        </p:spPr>
        <p:txBody>
          <a:bodyPr vert="horz" lIns="91440" tIns="45720" rIns="91440" bIns="45720" rtlCol="0">
            <a:normAutofit/>
          </a:bodyPr>
          <a:lstStyle>
            <a:lvl1pPr marL="0" indent="0">
              <a:buNone/>
              <a:defRPr lang="en-US" sz="2000" dirty="0">
                <a:solidFill>
                  <a:schemeClr val="bg2"/>
                </a:solidFill>
              </a:defRPr>
            </a:lvl1pPr>
          </a:lstStyle>
          <a:p>
            <a:pPr lvl="0" rtl="0"/>
            <a:r>
              <a:rPr lang="fi"/>
              <a:t>Muokkaa alaotsikon perustyyliä napsautt.</a:t>
            </a:r>
          </a:p>
        </p:txBody>
      </p:sp>
      <p:sp>
        <p:nvSpPr>
          <p:cNvPr id="21" name="Dian numeron paikkamerkki 4">
            <a:extLst>
              <a:ext uri="{FF2B5EF4-FFF2-40B4-BE49-F238E27FC236}">
                <a16:creationId xmlns:a16="http://schemas.microsoft.com/office/drawing/2014/main" id="{AF818358-7626-32BF-A8EE-D7F2254437C9}"/>
              </a:ext>
            </a:extLst>
          </p:cNvPr>
          <p:cNvSpPr>
            <a:spLocks noGrp="1"/>
          </p:cNvSpPr>
          <p:nvPr>
            <p:ph type="sldNum" sz="quarter" idx="12"/>
          </p:nvPr>
        </p:nvSpPr>
        <p:spPr>
          <a:xfrm>
            <a:off x="533400" y="685801"/>
            <a:ext cx="609600" cy="365125"/>
          </a:xfrm>
        </p:spPr>
        <p:txBody>
          <a:bodyPr rtlCol="0"/>
          <a:lstStyle>
            <a:lvl1pPr>
              <a:defRPr>
                <a:solidFill>
                  <a:schemeClr val="bg1"/>
                </a:solidFill>
              </a:defRPr>
            </a:lvl1pPr>
          </a:lstStyle>
          <a:p>
            <a:pPr rtl="0"/>
            <a:fld id="{AEAA3239-9EA4-4A65-A281-97F994456D9F}" type="slidenum">
              <a:rPr lang="en-US" smtClean="0"/>
              <a:pPr/>
              <a:t>‹#›</a:t>
            </a:fld>
            <a:endParaRPr lang="en-US"/>
          </a:p>
        </p:txBody>
      </p:sp>
      <p:sp>
        <p:nvSpPr>
          <p:cNvPr id="23" name="Alatunnisteen paikkamerkki 3">
            <a:extLst>
              <a:ext uri="{FF2B5EF4-FFF2-40B4-BE49-F238E27FC236}">
                <a16:creationId xmlns:a16="http://schemas.microsoft.com/office/drawing/2014/main" id="{D3F4769D-055E-8E4B-290C-8F2608C0BC2A}"/>
              </a:ext>
            </a:extLst>
          </p:cNvPr>
          <p:cNvSpPr>
            <a:spLocks noGrp="1"/>
          </p:cNvSpPr>
          <p:nvPr>
            <p:ph type="ftr" sz="quarter" idx="11"/>
          </p:nvPr>
        </p:nvSpPr>
        <p:spPr>
          <a:xfrm>
            <a:off x="1524000" y="6343955"/>
            <a:ext cx="2805405" cy="365125"/>
          </a:xfrm>
        </p:spPr>
        <p:txBody>
          <a:bodyPr rtlCol="0"/>
          <a:lstStyle>
            <a:lvl1pPr>
              <a:defRPr>
                <a:solidFill>
                  <a:schemeClr val="bg1"/>
                </a:solidFill>
              </a:defRPr>
            </a:lvl1pPr>
          </a:lstStyle>
          <a:p>
            <a:pPr rtl="0"/>
            <a:r>
              <a:rPr lang="fi"/>
              <a:t>Alatunnisteen malliteksti</a:t>
            </a:r>
          </a:p>
        </p:txBody>
      </p:sp>
      <p:sp>
        <p:nvSpPr>
          <p:cNvPr id="22" name="Päivämäärän paikkamerkki 2">
            <a:extLst>
              <a:ext uri="{FF2B5EF4-FFF2-40B4-BE49-F238E27FC236}">
                <a16:creationId xmlns:a16="http://schemas.microsoft.com/office/drawing/2014/main" id="{0D41ECE3-FEE0-363A-B425-E164A1E387C2}"/>
              </a:ext>
            </a:extLst>
          </p:cNvPr>
          <p:cNvSpPr>
            <a:spLocks noGrp="1"/>
          </p:cNvSpPr>
          <p:nvPr>
            <p:ph type="dt" sz="half" idx="10"/>
          </p:nvPr>
        </p:nvSpPr>
        <p:spPr>
          <a:xfrm>
            <a:off x="9379756" y="6343955"/>
            <a:ext cx="2202644" cy="365125"/>
          </a:xfrm>
        </p:spPr>
        <p:txBody>
          <a:bodyPr rtlCol="0"/>
          <a:lstStyle>
            <a:lvl1pPr>
              <a:defRPr>
                <a:solidFill>
                  <a:schemeClr val="bg1"/>
                </a:solidFill>
              </a:defRPr>
            </a:lvl1pPr>
          </a:lstStyle>
          <a:p>
            <a:pPr rtl="0"/>
            <a:r>
              <a:rPr lang="en-US"/>
              <a:t>17.9.2025</a:t>
            </a:r>
          </a:p>
        </p:txBody>
      </p:sp>
      <p:cxnSp>
        <p:nvCxnSpPr>
          <p:cNvPr id="3" name="Suora yhdysviiva 2">
            <a:extLst>
              <a:ext uri="{FF2B5EF4-FFF2-40B4-BE49-F238E27FC236}">
                <a16:creationId xmlns:a16="http://schemas.microsoft.com/office/drawing/2014/main" id="{C0BB8C89-2CB9-D0AC-4BEE-45516E5D6BC9}"/>
              </a:ext>
              <a:ext uri="{C183D7F6-B498-43B3-948B-1728B52AA6E4}">
                <adec:decorative xmlns:adec="http://schemas.microsoft.com/office/drawing/2017/decorative" val="1"/>
              </a:ext>
            </a:extLst>
          </p:cNvPr>
          <p:cNvCxnSpPr>
            <a:cxnSpLocks/>
          </p:cNvCxnSpPr>
          <p:nvPr userDrawn="1"/>
        </p:nvCxnSpPr>
        <p:spPr>
          <a:xfrm>
            <a:off x="837603" y="1655064"/>
            <a:ext cx="0" cy="5202936"/>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5" name="Ryhmä 4">
            <a:extLst>
              <a:ext uri="{FF2B5EF4-FFF2-40B4-BE49-F238E27FC236}">
                <a16:creationId xmlns:a16="http://schemas.microsoft.com/office/drawing/2014/main" id="{C2BB9B49-C556-E3F9-50C4-2234D42B33EE}"/>
              </a:ext>
            </a:extLst>
          </p:cNvPr>
          <p:cNvGrpSpPr/>
          <p:nvPr userDrawn="1"/>
        </p:nvGrpSpPr>
        <p:grpSpPr>
          <a:xfrm flipV="1">
            <a:off x="11078040" y="5402762"/>
            <a:ext cx="504370" cy="544340"/>
            <a:chOff x="10917026" y="837879"/>
            <a:chExt cx="513774" cy="554490"/>
          </a:xfrm>
        </p:grpSpPr>
        <p:sp>
          <p:nvSpPr>
            <p:cNvPr id="6" name="Grafiikka 12">
              <a:extLst>
                <a:ext uri="{FF2B5EF4-FFF2-40B4-BE49-F238E27FC236}">
                  <a16:creationId xmlns:a16="http://schemas.microsoft.com/office/drawing/2014/main" id="{2D2403BB-DBC2-5950-1D8D-A9B06705A692}"/>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rtl="0"/>
              <a:endParaRPr lang="en-US">
                <a:solidFill>
                  <a:schemeClr val="accent2"/>
                </a:solidFill>
              </a:endParaRPr>
            </a:p>
          </p:txBody>
        </p:sp>
        <p:sp>
          <p:nvSpPr>
            <p:cNvPr id="7" name="Grafiikka 13">
              <a:extLst>
                <a:ext uri="{FF2B5EF4-FFF2-40B4-BE49-F238E27FC236}">
                  <a16:creationId xmlns:a16="http://schemas.microsoft.com/office/drawing/2014/main" id="{60777C9B-E021-0520-B2BB-40C161F40123}"/>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rtl="0"/>
              <a:endParaRPr lang="en-US">
                <a:solidFill>
                  <a:schemeClr val="accent2"/>
                </a:solidFill>
              </a:endParaRPr>
            </a:p>
          </p:txBody>
        </p:sp>
        <p:sp>
          <p:nvSpPr>
            <p:cNvPr id="8" name="Grafiikka 15">
              <a:extLst>
                <a:ext uri="{FF2B5EF4-FFF2-40B4-BE49-F238E27FC236}">
                  <a16:creationId xmlns:a16="http://schemas.microsoft.com/office/drawing/2014/main" id="{0F00FD82-5228-F8A7-9CBF-83D3A5769FB8}"/>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sityslista">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4019F8-742E-9EEF-F591-C9666AC32AF1}"/>
              </a:ext>
            </a:extLst>
          </p:cNvPr>
          <p:cNvSpPr>
            <a:spLocks noGrp="1"/>
          </p:cNvSpPr>
          <p:nvPr>
            <p:ph type="title" hasCustomPrompt="1"/>
          </p:nvPr>
        </p:nvSpPr>
        <p:spPr>
          <a:xfrm>
            <a:off x="1523999" y="903862"/>
            <a:ext cx="8229589" cy="1534537"/>
          </a:xfrm>
        </p:spPr>
        <p:txBody>
          <a:bodyPr rtlCol="0" anchor="b">
            <a:normAutofit/>
          </a:bodyPr>
          <a:lstStyle>
            <a:lvl1pPr>
              <a:defRPr sz="6000">
                <a:solidFill>
                  <a:schemeClr val="bg2"/>
                </a:solidFill>
              </a:defRPr>
            </a:lvl1pPr>
          </a:lstStyle>
          <a:p>
            <a:pPr rtl="0"/>
            <a:r>
              <a:rPr lang="fi"/>
              <a:t>Esityslista</a:t>
            </a:r>
          </a:p>
        </p:txBody>
      </p:sp>
      <p:sp>
        <p:nvSpPr>
          <p:cNvPr id="5" name="Dian numeron paikkamerkki 4">
            <a:extLst>
              <a:ext uri="{FF2B5EF4-FFF2-40B4-BE49-F238E27FC236}">
                <a16:creationId xmlns:a16="http://schemas.microsoft.com/office/drawing/2014/main" id="{626B86D3-24E1-029E-BA22-9F17F9517D65}"/>
              </a:ext>
            </a:extLst>
          </p:cNvPr>
          <p:cNvSpPr>
            <a:spLocks noGrp="1"/>
          </p:cNvSpPr>
          <p:nvPr>
            <p:ph type="sldNum" sz="quarter" idx="12"/>
          </p:nvPr>
        </p:nvSpPr>
        <p:spPr>
          <a:xfrm>
            <a:off x="533400" y="685801"/>
            <a:ext cx="609600" cy="365125"/>
          </a:xfrm>
        </p:spPr>
        <p:txBody>
          <a:bodyPr rtlCol="0"/>
          <a:lstStyle>
            <a:lvl1pPr>
              <a:defRPr>
                <a:solidFill>
                  <a:schemeClr val="bg1"/>
                </a:solidFill>
              </a:defRPr>
            </a:lvl1pPr>
          </a:lstStyle>
          <a:p>
            <a:pPr rtl="0"/>
            <a:fld id="{AEAA3239-9EA4-4A65-A281-97F994456D9F}" type="slidenum">
              <a:rPr lang="en-US" smtClean="0"/>
              <a:pPr/>
              <a:t>‹#›</a:t>
            </a:fld>
            <a:endParaRPr lang="en-US"/>
          </a:p>
        </p:txBody>
      </p:sp>
      <p:sp>
        <p:nvSpPr>
          <p:cNvPr id="7" name="Sisällön paikkamerkki 6">
            <a:extLst>
              <a:ext uri="{FF2B5EF4-FFF2-40B4-BE49-F238E27FC236}">
                <a16:creationId xmlns:a16="http://schemas.microsoft.com/office/drawing/2014/main" id="{28C8B19A-6FC1-2B71-0BFB-9274CBF396B9}"/>
              </a:ext>
            </a:extLst>
          </p:cNvPr>
          <p:cNvSpPr>
            <a:spLocks noGrp="1"/>
          </p:cNvSpPr>
          <p:nvPr>
            <p:ph sz="quarter" idx="13"/>
          </p:nvPr>
        </p:nvSpPr>
        <p:spPr>
          <a:xfrm>
            <a:off x="1527048" y="2971800"/>
            <a:ext cx="8229603" cy="3200399"/>
          </a:xfrm>
        </p:spPr>
        <p:txBody>
          <a:bodyPr rtlCol="0">
            <a:normAutofit/>
          </a:bodyPr>
          <a:lstStyle>
            <a:lvl1pPr marL="457200" indent="-457200">
              <a:buFont typeface="+mj-lt"/>
              <a:buAutoNum type="arabicPeriod"/>
              <a:defRPr sz="1800">
                <a:solidFill>
                  <a:schemeClr val="bg1"/>
                </a:solidFill>
              </a:defRPr>
            </a:lvl1pPr>
            <a:lvl2pPr marL="685800" indent="-457200">
              <a:buFont typeface="+mj-lt"/>
              <a:buAutoNum type="arabicPeriod"/>
              <a:defRPr sz="1600">
                <a:solidFill>
                  <a:schemeClr val="bg1"/>
                </a:solidFill>
              </a:defRPr>
            </a:lvl2pPr>
            <a:lvl3pPr marL="800100" indent="-342900">
              <a:buFont typeface="+mj-lt"/>
              <a:buAutoNum type="arabicPeriod"/>
              <a:defRPr sz="1400">
                <a:solidFill>
                  <a:schemeClr val="bg1"/>
                </a:solidFill>
              </a:defRPr>
            </a:lvl3pPr>
            <a:lvl4pPr marL="1028700" indent="-342900">
              <a:buFont typeface="+mj-lt"/>
              <a:buAutoNum type="arabicPeriod"/>
              <a:defRPr sz="1400">
                <a:solidFill>
                  <a:schemeClr val="bg1"/>
                </a:solidFill>
              </a:defRPr>
            </a:lvl4pPr>
            <a:lvl5pPr marL="1257300" indent="-342900">
              <a:buFont typeface="+mj-lt"/>
              <a:buAutoNum type="arabicPeriod"/>
              <a:defRPr sz="1400">
                <a:solidFill>
                  <a:schemeClr val="bg1"/>
                </a:solidFill>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Alatunnisteen paikkamerkki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lvl1pPr>
              <a:defRPr>
                <a:solidFill>
                  <a:schemeClr val="bg1"/>
                </a:solidFill>
              </a:defRPr>
            </a:lvl1pPr>
          </a:lstStyle>
          <a:p>
            <a:pPr rtl="0"/>
            <a:r>
              <a:rPr lang="fi"/>
              <a:t>Alatunnisteen esimerkkiteksti</a:t>
            </a:r>
          </a:p>
        </p:txBody>
      </p:sp>
      <p:sp>
        <p:nvSpPr>
          <p:cNvPr id="3" name="Päivämäärän paikkamerkki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lvl1pPr>
              <a:defRPr>
                <a:solidFill>
                  <a:schemeClr val="bg1"/>
                </a:solidFill>
              </a:defRPr>
            </a:lvl1pPr>
          </a:lstStyle>
          <a:p>
            <a:pPr rtl="0"/>
            <a:r>
              <a:rPr lang="en-US"/>
              <a:t>17.9.2025</a:t>
            </a:r>
          </a:p>
        </p:txBody>
      </p:sp>
      <p:grpSp>
        <p:nvGrpSpPr>
          <p:cNvPr id="32" name="Ryhmä 31">
            <a:extLst>
              <a:ext uri="{FF2B5EF4-FFF2-40B4-BE49-F238E27FC236}">
                <a16:creationId xmlns:a16="http://schemas.microsoft.com/office/drawing/2014/main" id="{7037958B-0E0E-0F56-D7A5-E2437B3EEBB1}"/>
              </a:ext>
            </a:extLst>
          </p:cNvPr>
          <p:cNvGrpSpPr/>
          <p:nvPr userDrawn="1"/>
        </p:nvGrpSpPr>
        <p:grpSpPr>
          <a:xfrm>
            <a:off x="11078040" y="685800"/>
            <a:ext cx="504370" cy="544340"/>
            <a:chOff x="10917026" y="837879"/>
            <a:chExt cx="513774" cy="554490"/>
          </a:xfrm>
        </p:grpSpPr>
        <p:sp>
          <p:nvSpPr>
            <p:cNvPr id="33" name="Grafiikka 12">
              <a:extLst>
                <a:ext uri="{FF2B5EF4-FFF2-40B4-BE49-F238E27FC236}">
                  <a16:creationId xmlns:a16="http://schemas.microsoft.com/office/drawing/2014/main" id="{AD1D3695-B33C-3177-AAA7-157D47AB04D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rtl="0"/>
              <a:endParaRPr lang="en-US">
                <a:solidFill>
                  <a:schemeClr val="bg1"/>
                </a:solidFill>
              </a:endParaRPr>
            </a:p>
          </p:txBody>
        </p:sp>
        <p:sp>
          <p:nvSpPr>
            <p:cNvPr id="34" name="Grafiikka 13">
              <a:extLst>
                <a:ext uri="{FF2B5EF4-FFF2-40B4-BE49-F238E27FC236}">
                  <a16:creationId xmlns:a16="http://schemas.microsoft.com/office/drawing/2014/main" id="{DCE100C5-0490-BB66-2B74-2DF1FFCFE07A}"/>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rtl="0"/>
              <a:endParaRPr lang="en-US">
                <a:solidFill>
                  <a:schemeClr val="bg1"/>
                </a:solidFill>
              </a:endParaRPr>
            </a:p>
          </p:txBody>
        </p:sp>
        <p:sp>
          <p:nvSpPr>
            <p:cNvPr id="35" name="Grafiikka 15">
              <a:extLst>
                <a:ext uri="{FF2B5EF4-FFF2-40B4-BE49-F238E27FC236}">
                  <a16:creationId xmlns:a16="http://schemas.microsoft.com/office/drawing/2014/main" id="{B85442F5-30EF-FBB6-1E36-5DC16B93722C}"/>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rtl="0"/>
              <a:endParaRPr lang="en-US">
                <a:solidFill>
                  <a:schemeClr val="bg1"/>
                </a:solidFill>
              </a:endParaRPr>
            </a:p>
          </p:txBody>
        </p:sp>
      </p:grpSp>
      <p:cxnSp>
        <p:nvCxnSpPr>
          <p:cNvPr id="6" name="Suora yhdysviiva 5">
            <a:extLst>
              <a:ext uri="{FF2B5EF4-FFF2-40B4-BE49-F238E27FC236}">
                <a16:creationId xmlns:a16="http://schemas.microsoft.com/office/drawing/2014/main" id="{1FB85528-A2AE-0D0A-C420-26F74D4290D5}"/>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80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sityslista ja kuva">
    <p:spTree>
      <p:nvGrpSpPr>
        <p:cNvPr id="1" name=""/>
        <p:cNvGrpSpPr/>
        <p:nvPr/>
      </p:nvGrpSpPr>
      <p:grpSpPr>
        <a:xfrm>
          <a:off x="0" y="0"/>
          <a:ext cx="0" cy="0"/>
          <a:chOff x="0" y="0"/>
          <a:chExt cx="0" cy="0"/>
        </a:xfrm>
      </p:grpSpPr>
      <p:sp>
        <p:nvSpPr>
          <p:cNvPr id="22" name="Otsikko 1">
            <a:extLst>
              <a:ext uri="{FF2B5EF4-FFF2-40B4-BE49-F238E27FC236}">
                <a16:creationId xmlns:a16="http://schemas.microsoft.com/office/drawing/2014/main" id="{C2F46A82-71BF-F4CF-0CCA-F8EDE46E1207}"/>
              </a:ext>
            </a:extLst>
          </p:cNvPr>
          <p:cNvSpPr>
            <a:spLocks noGrp="1"/>
          </p:cNvSpPr>
          <p:nvPr>
            <p:ph type="title" hasCustomPrompt="1"/>
          </p:nvPr>
        </p:nvSpPr>
        <p:spPr>
          <a:xfrm>
            <a:off x="5665891" y="685800"/>
            <a:ext cx="5910407" cy="1752599"/>
          </a:xfrm>
        </p:spPr>
        <p:txBody>
          <a:bodyPr rtlCol="0" anchor="b">
            <a:normAutofit/>
          </a:bodyPr>
          <a:lstStyle>
            <a:lvl1pPr>
              <a:defRPr sz="6000">
                <a:solidFill>
                  <a:schemeClr val="tx2"/>
                </a:solidFill>
              </a:defRPr>
            </a:lvl1pPr>
          </a:lstStyle>
          <a:p>
            <a:pPr rtl="0"/>
            <a:r>
              <a:rPr lang="fi"/>
              <a:t>Esityslista</a:t>
            </a:r>
          </a:p>
        </p:txBody>
      </p:sp>
      <p:sp>
        <p:nvSpPr>
          <p:cNvPr id="17" name="Dian numeron paikkamerkki 4">
            <a:extLst>
              <a:ext uri="{FF2B5EF4-FFF2-40B4-BE49-F238E27FC236}">
                <a16:creationId xmlns:a16="http://schemas.microsoft.com/office/drawing/2014/main" id="{D3A244C5-BA25-AD67-DEC7-8DAF5E5F371C}"/>
              </a:ext>
            </a:extLst>
          </p:cNvPr>
          <p:cNvSpPr>
            <a:spLocks noGrp="1"/>
          </p:cNvSpPr>
          <p:nvPr>
            <p:ph type="sldNum" sz="quarter" idx="12"/>
          </p:nvPr>
        </p:nvSpPr>
        <p:spPr>
          <a:xfrm>
            <a:off x="533400" y="685801"/>
            <a:ext cx="609600" cy="365125"/>
          </a:xfrm>
        </p:spPr>
        <p:txBody>
          <a:bodyPr rtlCol="0"/>
          <a:lstStyle>
            <a:lvl1pPr>
              <a:defRPr>
                <a:solidFill>
                  <a:schemeClr val="accent2"/>
                </a:solidFill>
              </a:defRPr>
            </a:lvl1pPr>
          </a:lstStyle>
          <a:p>
            <a:pPr rtl="0"/>
            <a:fld id="{AEAA3239-9EA4-4A65-A281-97F994456D9F}" type="slidenum">
              <a:rPr lang="en-US" smtClean="0"/>
              <a:pPr/>
              <a:t>‹#›</a:t>
            </a:fld>
            <a:endParaRPr lang="en-US"/>
          </a:p>
        </p:txBody>
      </p:sp>
      <p:sp>
        <p:nvSpPr>
          <p:cNvPr id="43" name="Kuvan paikkamerkki 18">
            <a:extLst>
              <a:ext uri="{FF2B5EF4-FFF2-40B4-BE49-F238E27FC236}">
                <a16:creationId xmlns:a16="http://schemas.microsoft.com/office/drawing/2014/main" id="{BBFDCB4D-0EA1-434E-D480-6780571836EE}"/>
              </a:ext>
            </a:extLst>
          </p:cNvPr>
          <p:cNvSpPr>
            <a:spLocks noGrp="1"/>
          </p:cNvSpPr>
          <p:nvPr>
            <p:ph type="pic" sz="quarter" idx="14" hasCustomPrompt="1"/>
          </p:nvPr>
        </p:nvSpPr>
        <p:spPr>
          <a:xfrm>
            <a:off x="1316427" y="1655065"/>
            <a:ext cx="3649273" cy="3649272"/>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a:blipFill>
            <a:blip r:embed="rId2">
              <a:alphaModFix amt="60000"/>
            </a:blip>
            <a:stretch>
              <a:fillRect/>
            </a:stretch>
          </a:blipFill>
        </p:spPr>
        <p:txBody>
          <a:bodyPr wrap="square" tIns="914400" rtlCol="0" anchor="t">
            <a:noAutofit/>
          </a:bodyPr>
          <a:lstStyle>
            <a:lvl1pPr algn="ctr">
              <a:buNone/>
              <a:defRPr sz="1600" b="0" i="0">
                <a:solidFill>
                  <a:schemeClr val="tx1"/>
                </a:solidFill>
                <a:latin typeface="+mn-lt"/>
              </a:defRPr>
            </a:lvl1pPr>
          </a:lstStyle>
          <a:p>
            <a:pPr rtl="0"/>
            <a:r>
              <a:rPr lang="fi"/>
              <a:t>  </a:t>
            </a:r>
          </a:p>
        </p:txBody>
      </p:sp>
      <p:sp>
        <p:nvSpPr>
          <p:cNvPr id="21" name="Sisällön paikkamerkki 6">
            <a:extLst>
              <a:ext uri="{FF2B5EF4-FFF2-40B4-BE49-F238E27FC236}">
                <a16:creationId xmlns:a16="http://schemas.microsoft.com/office/drawing/2014/main" id="{C3E55B71-84F9-223B-46EC-202E6DCC1E5C}"/>
              </a:ext>
            </a:extLst>
          </p:cNvPr>
          <p:cNvSpPr>
            <a:spLocks noGrp="1"/>
          </p:cNvSpPr>
          <p:nvPr>
            <p:ph sz="quarter" idx="15"/>
          </p:nvPr>
        </p:nvSpPr>
        <p:spPr>
          <a:xfrm>
            <a:off x="5668946" y="2971800"/>
            <a:ext cx="5910417" cy="3200399"/>
          </a:xfrm>
        </p:spPr>
        <p:txBody>
          <a:bodyPr rtlCol="0">
            <a:normAutofit/>
          </a:bodyPr>
          <a:lstStyle>
            <a:lvl1pPr marL="457200" indent="-457200">
              <a:buFont typeface="+mj-lt"/>
              <a:buAutoNum type="arabicPeriod"/>
              <a:defRPr sz="1800">
                <a:solidFill>
                  <a:schemeClr val="tx2"/>
                </a:solidFill>
              </a:defRPr>
            </a:lvl1pPr>
            <a:lvl2pPr marL="685800" indent="-457200">
              <a:buFont typeface="+mj-lt"/>
              <a:buAutoNum type="arabicPeriod"/>
              <a:defRPr sz="1600">
                <a:solidFill>
                  <a:schemeClr val="tx2"/>
                </a:solidFill>
              </a:defRPr>
            </a:lvl2pPr>
            <a:lvl3pPr marL="800100" indent="-342900">
              <a:buFont typeface="+mj-lt"/>
              <a:buAutoNum type="arabicPeriod"/>
              <a:defRPr sz="1400">
                <a:solidFill>
                  <a:schemeClr val="tx2"/>
                </a:solidFill>
              </a:defRPr>
            </a:lvl3pPr>
            <a:lvl4pPr marL="1028700" indent="-342900">
              <a:buFont typeface="+mj-lt"/>
              <a:buAutoNum type="arabicPeriod"/>
              <a:defRPr sz="1400">
                <a:solidFill>
                  <a:schemeClr val="tx2"/>
                </a:solidFill>
              </a:defRPr>
            </a:lvl4pPr>
            <a:lvl5pPr marL="1257300" indent="-342900">
              <a:buFont typeface="+mj-lt"/>
              <a:buAutoNum type="arabicPeriod"/>
              <a:defRPr sz="1400">
                <a:solidFill>
                  <a:schemeClr val="tx2"/>
                </a:solidFill>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Alatunnisteen paikkamerkki 3">
            <a:extLst>
              <a:ext uri="{FF2B5EF4-FFF2-40B4-BE49-F238E27FC236}">
                <a16:creationId xmlns:a16="http://schemas.microsoft.com/office/drawing/2014/main" id="{0B12CFE6-D05E-5478-B3A4-81DC4DCD7410}"/>
              </a:ext>
            </a:extLst>
          </p:cNvPr>
          <p:cNvSpPr>
            <a:spLocks noGrp="1"/>
          </p:cNvSpPr>
          <p:nvPr>
            <p:ph type="ftr" sz="quarter" idx="11"/>
          </p:nvPr>
        </p:nvSpPr>
        <p:spPr>
          <a:xfrm>
            <a:off x="5665892" y="6343955"/>
            <a:ext cx="2985400" cy="365125"/>
          </a:xfrm>
        </p:spPr>
        <p:txBody>
          <a:bodyPr rtlCol="0"/>
          <a:lstStyle/>
          <a:p>
            <a:pPr rtl="0"/>
            <a:r>
              <a:rPr lang="fi"/>
              <a:t>Alatunnisteen esimerkkiteksti</a:t>
            </a:r>
          </a:p>
        </p:txBody>
      </p:sp>
      <p:sp>
        <p:nvSpPr>
          <p:cNvPr id="3" name="Päivämäärän paikkamerkki 2">
            <a:extLst>
              <a:ext uri="{FF2B5EF4-FFF2-40B4-BE49-F238E27FC236}">
                <a16:creationId xmlns:a16="http://schemas.microsoft.com/office/drawing/2014/main" id="{6CC77F2D-39D2-22F7-CF0B-39D63EBF00B7}"/>
              </a:ext>
            </a:extLst>
          </p:cNvPr>
          <p:cNvSpPr>
            <a:spLocks noGrp="1"/>
          </p:cNvSpPr>
          <p:nvPr>
            <p:ph type="dt" sz="half" idx="10"/>
          </p:nvPr>
        </p:nvSpPr>
        <p:spPr>
          <a:xfrm>
            <a:off x="10023190" y="6343955"/>
            <a:ext cx="1553108" cy="365125"/>
          </a:xfrm>
        </p:spPr>
        <p:txBody>
          <a:bodyPr rtlCol="0"/>
          <a:lstStyle/>
          <a:p>
            <a:pPr rtl="0"/>
            <a:r>
              <a:rPr lang="en-US"/>
              <a:t>17.9.2025</a:t>
            </a:r>
          </a:p>
        </p:txBody>
      </p:sp>
      <p:grpSp>
        <p:nvGrpSpPr>
          <p:cNvPr id="44" name="Ryhmä 43">
            <a:extLst>
              <a:ext uri="{FF2B5EF4-FFF2-40B4-BE49-F238E27FC236}">
                <a16:creationId xmlns:a16="http://schemas.microsoft.com/office/drawing/2014/main" id="{44AEE93E-8CED-5237-25BD-6A37575E9105}"/>
              </a:ext>
            </a:extLst>
          </p:cNvPr>
          <p:cNvGrpSpPr/>
          <p:nvPr userDrawn="1"/>
        </p:nvGrpSpPr>
        <p:grpSpPr>
          <a:xfrm flipH="1">
            <a:off x="1308100" y="1691849"/>
            <a:ext cx="3202310" cy="3570866"/>
            <a:chOff x="8176980" y="837879"/>
            <a:chExt cx="3253820" cy="3628304"/>
          </a:xfrm>
        </p:grpSpPr>
        <p:sp>
          <p:nvSpPr>
            <p:cNvPr id="45" name="Grafiikka 12">
              <a:extLst>
                <a:ext uri="{FF2B5EF4-FFF2-40B4-BE49-F238E27FC236}">
                  <a16:creationId xmlns:a16="http://schemas.microsoft.com/office/drawing/2014/main" id="{E434A56F-49B4-88EC-6F0D-F0B7876DA5F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46" name="Grafiikka 13">
              <a:extLst>
                <a:ext uri="{FF2B5EF4-FFF2-40B4-BE49-F238E27FC236}">
                  <a16:creationId xmlns:a16="http://schemas.microsoft.com/office/drawing/2014/main" id="{1E87D2CA-3265-27F0-1765-34F885750152}"/>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47" name="Grafiikka 15">
              <a:extLst>
                <a:ext uri="{FF2B5EF4-FFF2-40B4-BE49-F238E27FC236}">
                  <a16:creationId xmlns:a16="http://schemas.microsoft.com/office/drawing/2014/main" id="{38A959F0-9AA6-E2C2-DBE3-1F0F5649C822}"/>
                </a:ext>
                <a:ext uri="{C183D7F6-B498-43B3-948B-1728B52AA6E4}">
                  <adec:decorative xmlns:adec="http://schemas.microsoft.com/office/drawing/2017/decorative" val="1"/>
                </a:ext>
              </a:extLst>
            </p:cNvPr>
            <p:cNvSpPr/>
            <p:nvPr userDrawn="1"/>
          </p:nvSpPr>
          <p:spPr>
            <a:xfrm>
              <a:off x="8176980" y="4338469"/>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cxnSp>
        <p:nvCxnSpPr>
          <p:cNvPr id="2" name="Suora yhdysviiva 1">
            <a:extLst>
              <a:ext uri="{FF2B5EF4-FFF2-40B4-BE49-F238E27FC236}">
                <a16:creationId xmlns:a16="http://schemas.microsoft.com/office/drawing/2014/main" id="{F41F9AE9-4D1B-F10A-6C35-328127A91F36}"/>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5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 2">
    <p:spTree>
      <p:nvGrpSpPr>
        <p:cNvPr id="1" name=""/>
        <p:cNvGrpSpPr/>
        <p:nvPr/>
      </p:nvGrpSpPr>
      <p:grpSpPr>
        <a:xfrm>
          <a:off x="0" y="0"/>
          <a:ext cx="0" cy="0"/>
          <a:chOff x="0" y="0"/>
          <a:chExt cx="0" cy="0"/>
        </a:xfrm>
      </p:grpSpPr>
      <p:sp>
        <p:nvSpPr>
          <p:cNvPr id="9" name="Otsikko 8">
            <a:extLst>
              <a:ext uri="{FF2B5EF4-FFF2-40B4-BE49-F238E27FC236}">
                <a16:creationId xmlns:a16="http://schemas.microsoft.com/office/drawing/2014/main" id="{E87F8542-2E37-60E4-B73F-B9F05372BF63}"/>
              </a:ext>
            </a:extLst>
          </p:cNvPr>
          <p:cNvSpPr>
            <a:spLocks noGrp="1"/>
          </p:cNvSpPr>
          <p:nvPr>
            <p:ph type="title"/>
          </p:nvPr>
        </p:nvSpPr>
        <p:spPr>
          <a:xfrm>
            <a:off x="1527048" y="685800"/>
            <a:ext cx="9052560" cy="1508760"/>
          </a:xfrm>
        </p:spPr>
        <p:txBody>
          <a:bodyPr rtlCol="0"/>
          <a:lstStyle/>
          <a:p>
            <a:pPr rtl="0"/>
            <a:r>
              <a:rPr lang="fi"/>
              <a:t>Muokkaa otsikon perustyyliä napsauttamalla</a:t>
            </a:r>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16" name="Sisällön paikkamerkki 15">
            <a:extLst>
              <a:ext uri="{FF2B5EF4-FFF2-40B4-BE49-F238E27FC236}">
                <a16:creationId xmlns:a16="http://schemas.microsoft.com/office/drawing/2014/main" id="{96D523BE-BDE0-144E-0534-0A316EF9F17A}"/>
              </a:ext>
            </a:extLst>
          </p:cNvPr>
          <p:cNvSpPr>
            <a:spLocks noGrp="1"/>
          </p:cNvSpPr>
          <p:nvPr>
            <p:ph sz="quarter" idx="14"/>
          </p:nvPr>
        </p:nvSpPr>
        <p:spPr>
          <a:xfrm>
            <a:off x="1523999" y="2286000"/>
            <a:ext cx="4572001" cy="228600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p>
        </p:txBody>
      </p:sp>
      <p:grpSp>
        <p:nvGrpSpPr>
          <p:cNvPr id="12" name="Ryhmä 11">
            <a:extLst>
              <a:ext uri="{FF2B5EF4-FFF2-40B4-BE49-F238E27FC236}">
                <a16:creationId xmlns:a16="http://schemas.microsoft.com/office/drawing/2014/main" id="{5FF6FE41-900C-A8D7-8F77-B88E87FF7CD7}"/>
              </a:ext>
            </a:extLst>
          </p:cNvPr>
          <p:cNvGrpSpPr/>
          <p:nvPr userDrawn="1"/>
        </p:nvGrpSpPr>
        <p:grpSpPr>
          <a:xfrm>
            <a:off x="11078040" y="685800"/>
            <a:ext cx="504370" cy="544340"/>
            <a:chOff x="10917026" y="837879"/>
            <a:chExt cx="513774" cy="554490"/>
          </a:xfrm>
        </p:grpSpPr>
        <p:sp>
          <p:nvSpPr>
            <p:cNvPr id="13" name="Grafiikka 12">
              <a:extLst>
                <a:ext uri="{FF2B5EF4-FFF2-40B4-BE49-F238E27FC236}">
                  <a16:creationId xmlns:a16="http://schemas.microsoft.com/office/drawing/2014/main" id="{A7798043-2DD6-F9A7-DDF8-A24FEEDF899C}"/>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4" name="Grafiikka 13">
              <a:extLst>
                <a:ext uri="{FF2B5EF4-FFF2-40B4-BE49-F238E27FC236}">
                  <a16:creationId xmlns:a16="http://schemas.microsoft.com/office/drawing/2014/main" id="{40DF0F9E-37B7-8D89-04C9-5834AB4AD3B9}"/>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5" name="Grafiikka 15">
              <a:extLst>
                <a:ext uri="{FF2B5EF4-FFF2-40B4-BE49-F238E27FC236}">
                  <a16:creationId xmlns:a16="http://schemas.microsoft.com/office/drawing/2014/main" id="{3646AA31-DEAD-4A4C-2815-3C7DC1F17DA0}"/>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cxnSp>
        <p:nvCxnSpPr>
          <p:cNvPr id="7" name="Suora yhdysviiva 6">
            <a:extLst>
              <a:ext uri="{FF2B5EF4-FFF2-40B4-BE49-F238E27FC236}">
                <a16:creationId xmlns:a16="http://schemas.microsoft.com/office/drawing/2014/main" id="{681BFE2C-8931-A7FD-ED4C-5C609A09005C}"/>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9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isältö 3">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1523999" y="685800"/>
            <a:ext cx="9052560" cy="1508760"/>
          </a:xfrm>
        </p:spPr>
        <p:txBody>
          <a:bodyPr rtlCol="0" anchor="b" anchorCtr="0">
            <a:noAutofit/>
          </a:bodyPr>
          <a:lstStyle>
            <a:lvl1pPr>
              <a:defRPr sz="4000"/>
            </a:lvl1pPr>
          </a:lstStyle>
          <a:p>
            <a:pPr rtl="0"/>
            <a:r>
              <a:rPr lang="fi"/>
              <a:t>Muokkaa otsikon perustyyliä napsauttamalla</a:t>
            </a:r>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8" name="Sisällön paikkamerkki 7">
            <a:extLst>
              <a:ext uri="{FF2B5EF4-FFF2-40B4-BE49-F238E27FC236}">
                <a16:creationId xmlns:a16="http://schemas.microsoft.com/office/drawing/2014/main" id="{D42D62A0-8127-CE86-0633-0D65E1E136F7}"/>
              </a:ext>
            </a:extLst>
          </p:cNvPr>
          <p:cNvSpPr>
            <a:spLocks noGrp="1"/>
          </p:cNvSpPr>
          <p:nvPr>
            <p:ph sz="quarter" idx="13"/>
          </p:nvPr>
        </p:nvSpPr>
        <p:spPr>
          <a:xfrm>
            <a:off x="1523998" y="2286000"/>
            <a:ext cx="6035040" cy="292608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p>
        </p:txBody>
      </p:sp>
      <p:grpSp>
        <p:nvGrpSpPr>
          <p:cNvPr id="16" name="Ryhmä 15">
            <a:extLst>
              <a:ext uri="{FF2B5EF4-FFF2-40B4-BE49-F238E27FC236}">
                <a16:creationId xmlns:a16="http://schemas.microsoft.com/office/drawing/2014/main" id="{0323216B-D119-CA7E-58DF-7F7325E519AA}"/>
              </a:ext>
            </a:extLst>
          </p:cNvPr>
          <p:cNvGrpSpPr/>
          <p:nvPr userDrawn="1"/>
        </p:nvGrpSpPr>
        <p:grpSpPr>
          <a:xfrm>
            <a:off x="11078040" y="685800"/>
            <a:ext cx="504370" cy="544340"/>
            <a:chOff x="10917026" y="837879"/>
            <a:chExt cx="513774" cy="554490"/>
          </a:xfrm>
        </p:grpSpPr>
        <p:sp>
          <p:nvSpPr>
            <p:cNvPr id="17" name="Grafiikka 12">
              <a:extLst>
                <a:ext uri="{FF2B5EF4-FFF2-40B4-BE49-F238E27FC236}">
                  <a16:creationId xmlns:a16="http://schemas.microsoft.com/office/drawing/2014/main" id="{AC903912-3AB9-1BE3-1831-92CEC75612C5}"/>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8" name="Grafiikka 13">
              <a:extLst>
                <a:ext uri="{FF2B5EF4-FFF2-40B4-BE49-F238E27FC236}">
                  <a16:creationId xmlns:a16="http://schemas.microsoft.com/office/drawing/2014/main" id="{51476F24-2832-A972-88A0-593ADC9F3376}"/>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9" name="Grafiikka 15">
              <a:extLst>
                <a:ext uri="{FF2B5EF4-FFF2-40B4-BE49-F238E27FC236}">
                  <a16:creationId xmlns:a16="http://schemas.microsoft.com/office/drawing/2014/main" id="{BE86153E-3E2A-4A98-DAC8-73A6D5582104}"/>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cxnSp>
        <p:nvCxnSpPr>
          <p:cNvPr id="7" name="Suora yhdysviiva 6">
            <a:extLst>
              <a:ext uri="{FF2B5EF4-FFF2-40B4-BE49-F238E27FC236}">
                <a16:creationId xmlns:a16="http://schemas.microsoft.com/office/drawing/2014/main" id="{4EA00EEB-72CD-3573-B5DB-FE83CFF509DD}"/>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355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sältö 4">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1524002" y="685800"/>
            <a:ext cx="9052560" cy="1508760"/>
          </a:xfrm>
        </p:spPr>
        <p:txBody>
          <a:bodyPr rtlCol="0" anchor="b" anchorCtr="0">
            <a:noAutofit/>
          </a:bodyPr>
          <a:lstStyle>
            <a:lvl1pPr>
              <a:defRPr sz="4000"/>
            </a:lvl1pPr>
          </a:lstStyle>
          <a:p>
            <a:pPr rtl="0"/>
            <a:r>
              <a:rPr lang="fi"/>
              <a:t>Muokkaa otsikon perustyyliä napsauttamalla</a:t>
            </a:r>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9" name="Sisällön paikkamerkki 7">
            <a:extLst>
              <a:ext uri="{FF2B5EF4-FFF2-40B4-BE49-F238E27FC236}">
                <a16:creationId xmlns:a16="http://schemas.microsoft.com/office/drawing/2014/main" id="{BE7670AD-1080-B1DD-DE49-930AF9336CA0}"/>
              </a:ext>
            </a:extLst>
          </p:cNvPr>
          <p:cNvSpPr>
            <a:spLocks noGrp="1"/>
          </p:cNvSpPr>
          <p:nvPr>
            <p:ph sz="quarter" idx="14"/>
          </p:nvPr>
        </p:nvSpPr>
        <p:spPr>
          <a:xfrm>
            <a:off x="1524002" y="2286000"/>
            <a:ext cx="6934201" cy="329184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p>
        </p:txBody>
      </p:sp>
      <p:grpSp>
        <p:nvGrpSpPr>
          <p:cNvPr id="17" name="Ryhmä 16">
            <a:extLst>
              <a:ext uri="{FF2B5EF4-FFF2-40B4-BE49-F238E27FC236}">
                <a16:creationId xmlns:a16="http://schemas.microsoft.com/office/drawing/2014/main" id="{DEF4BE0B-AE0F-F425-DC6B-863C2E94D104}"/>
              </a:ext>
            </a:extLst>
          </p:cNvPr>
          <p:cNvGrpSpPr/>
          <p:nvPr userDrawn="1"/>
        </p:nvGrpSpPr>
        <p:grpSpPr>
          <a:xfrm>
            <a:off x="11078040" y="685800"/>
            <a:ext cx="504370" cy="544340"/>
            <a:chOff x="10917026" y="837879"/>
            <a:chExt cx="513774" cy="554490"/>
          </a:xfrm>
        </p:grpSpPr>
        <p:sp>
          <p:nvSpPr>
            <p:cNvPr id="18" name="Grafiikka 12">
              <a:extLst>
                <a:ext uri="{FF2B5EF4-FFF2-40B4-BE49-F238E27FC236}">
                  <a16:creationId xmlns:a16="http://schemas.microsoft.com/office/drawing/2014/main" id="{4F59D1C4-D5A8-3205-D6E0-BE13582B6AE6}"/>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9" name="Grafiikka 13">
              <a:extLst>
                <a:ext uri="{FF2B5EF4-FFF2-40B4-BE49-F238E27FC236}">
                  <a16:creationId xmlns:a16="http://schemas.microsoft.com/office/drawing/2014/main" id="{C94E27BE-456F-4421-67D9-CBFB09F0F141}"/>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20" name="Grafiikka 15">
              <a:extLst>
                <a:ext uri="{FF2B5EF4-FFF2-40B4-BE49-F238E27FC236}">
                  <a16:creationId xmlns:a16="http://schemas.microsoft.com/office/drawing/2014/main" id="{CEB12E88-EDC2-9632-B876-CBE4EBADB69E}"/>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cxnSp>
        <p:nvCxnSpPr>
          <p:cNvPr id="3" name="Suora yhdysviiva 2">
            <a:extLst>
              <a:ext uri="{FF2B5EF4-FFF2-40B4-BE49-F238E27FC236}">
                <a16:creationId xmlns:a16="http://schemas.microsoft.com/office/drawing/2014/main" id="{EB5C5802-D648-9113-0EEF-985EAA7F7F73}"/>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312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ältö 5">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021672C7-A17C-A024-9EB7-E09DE65A204E}"/>
              </a:ext>
            </a:extLst>
          </p:cNvPr>
          <p:cNvSpPr>
            <a:spLocks noGrp="1"/>
          </p:cNvSpPr>
          <p:nvPr>
            <p:ph type="title"/>
          </p:nvPr>
        </p:nvSpPr>
        <p:spPr>
          <a:xfrm>
            <a:off x="1524000" y="685800"/>
            <a:ext cx="9052560" cy="1508760"/>
          </a:xfrm>
        </p:spPr>
        <p:txBody>
          <a:bodyPr rtlCol="0" anchor="b" anchorCtr="0">
            <a:noAutofit/>
          </a:bodyPr>
          <a:lstStyle>
            <a:lvl1pPr>
              <a:defRPr sz="4000"/>
            </a:lvl1pPr>
          </a:lstStyle>
          <a:p>
            <a:pPr rtl="0"/>
            <a:r>
              <a:rPr lang="fi"/>
              <a:t>Muokkaa otsikon perustyyliä napsauttamalla</a:t>
            </a:r>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7" name="Sisällön paikkamerkki 7">
            <a:extLst>
              <a:ext uri="{FF2B5EF4-FFF2-40B4-BE49-F238E27FC236}">
                <a16:creationId xmlns:a16="http://schemas.microsoft.com/office/drawing/2014/main" id="{50AC8C5D-A77C-17F7-AF84-8B92D28482C4}"/>
              </a:ext>
            </a:extLst>
          </p:cNvPr>
          <p:cNvSpPr>
            <a:spLocks noGrp="1"/>
          </p:cNvSpPr>
          <p:nvPr>
            <p:ph sz="quarter" idx="14"/>
          </p:nvPr>
        </p:nvSpPr>
        <p:spPr>
          <a:xfrm>
            <a:off x="1524000" y="2286000"/>
            <a:ext cx="8412480" cy="402336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p>
        </p:txBody>
      </p:sp>
      <p:cxnSp>
        <p:nvCxnSpPr>
          <p:cNvPr id="2" name="Suora yhdysviiva 1">
            <a:extLst>
              <a:ext uri="{FF2B5EF4-FFF2-40B4-BE49-F238E27FC236}">
                <a16:creationId xmlns:a16="http://schemas.microsoft.com/office/drawing/2014/main" id="{97E214D7-F48E-8238-4C22-A98E55E66332}"/>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3" name="Ryhmä 2">
            <a:extLst>
              <a:ext uri="{FF2B5EF4-FFF2-40B4-BE49-F238E27FC236}">
                <a16:creationId xmlns:a16="http://schemas.microsoft.com/office/drawing/2014/main" id="{D4E954D1-13F2-EF63-F03D-F46F1AEA3DC7}"/>
              </a:ext>
            </a:extLst>
          </p:cNvPr>
          <p:cNvGrpSpPr/>
          <p:nvPr userDrawn="1"/>
        </p:nvGrpSpPr>
        <p:grpSpPr>
          <a:xfrm>
            <a:off x="11078040" y="685800"/>
            <a:ext cx="504370" cy="544340"/>
            <a:chOff x="10917026" y="837879"/>
            <a:chExt cx="513774" cy="554490"/>
          </a:xfrm>
        </p:grpSpPr>
        <p:sp>
          <p:nvSpPr>
            <p:cNvPr id="8" name="Grafiikka 12">
              <a:extLst>
                <a:ext uri="{FF2B5EF4-FFF2-40B4-BE49-F238E27FC236}">
                  <a16:creationId xmlns:a16="http://schemas.microsoft.com/office/drawing/2014/main" id="{01D8479A-6727-AA09-8398-F37C8ABA3AF2}"/>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1" name="Grafiikka 13">
              <a:extLst>
                <a:ext uri="{FF2B5EF4-FFF2-40B4-BE49-F238E27FC236}">
                  <a16:creationId xmlns:a16="http://schemas.microsoft.com/office/drawing/2014/main" id="{1FFFF7E5-5ED3-C624-8716-91363898789A}"/>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2" name="Grafiikka 15">
              <a:extLst>
                <a:ext uri="{FF2B5EF4-FFF2-40B4-BE49-F238E27FC236}">
                  <a16:creationId xmlns:a16="http://schemas.microsoft.com/office/drawing/2014/main" id="{0531A9C3-F1A9-08AA-EB86-483737E3191D}"/>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2408959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sältö 6">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64D38536-57AB-5EAB-9CE8-9796DAF18277}"/>
              </a:ext>
            </a:extLst>
          </p:cNvPr>
          <p:cNvSpPr>
            <a:spLocks noGrp="1"/>
          </p:cNvSpPr>
          <p:nvPr>
            <p:ph type="title"/>
          </p:nvPr>
        </p:nvSpPr>
        <p:spPr>
          <a:xfrm>
            <a:off x="1524000" y="685800"/>
            <a:ext cx="9052560" cy="1508760"/>
          </a:xfrm>
        </p:spPr>
        <p:txBody>
          <a:bodyPr rtlCol="0" anchor="b" anchorCtr="0">
            <a:noAutofit/>
          </a:bodyPr>
          <a:lstStyle>
            <a:lvl1pPr>
              <a:defRPr sz="4000"/>
            </a:lvl1pPr>
          </a:lstStyle>
          <a:p>
            <a:pPr rtl="0"/>
            <a:r>
              <a:rPr lang="fi"/>
              <a:t>Muokkaa otsikon perustyyliä napsauttamalla</a:t>
            </a:r>
          </a:p>
        </p:txBody>
      </p:sp>
      <p:sp>
        <p:nvSpPr>
          <p:cNvPr id="12" name="Dian numeron paikkamerkki 5">
            <a:extLst>
              <a:ext uri="{FF2B5EF4-FFF2-40B4-BE49-F238E27FC236}">
                <a16:creationId xmlns:a16="http://schemas.microsoft.com/office/drawing/2014/main" id="{4F01311B-A9FF-DBDB-A383-A299DC9F589D}"/>
              </a:ext>
            </a:extLst>
          </p:cNvPr>
          <p:cNvSpPr>
            <a:spLocks noGrp="1"/>
          </p:cNvSpPr>
          <p:nvPr>
            <p:ph type="sldNum" sz="quarter" idx="12"/>
          </p:nvPr>
        </p:nvSpPr>
        <p:spPr>
          <a:xfrm>
            <a:off x="533400" y="685801"/>
            <a:ext cx="609600" cy="365125"/>
          </a:xfrm>
        </p:spPr>
        <p:txBody>
          <a:bodyPr rtlCol="0"/>
          <a:lstStyle/>
          <a:p>
            <a:pPr rtl="0"/>
            <a:fld id="{AEAA3239-9EA4-4A65-A281-97F994456D9F}" type="slidenum">
              <a:rPr lang="en-US" smtClean="0"/>
              <a:t>‹#›</a:t>
            </a:fld>
            <a:endParaRPr lang="en-US"/>
          </a:p>
        </p:txBody>
      </p:sp>
      <p:sp>
        <p:nvSpPr>
          <p:cNvPr id="7" name="Sisällön paikkamerkki 7">
            <a:extLst>
              <a:ext uri="{FF2B5EF4-FFF2-40B4-BE49-F238E27FC236}">
                <a16:creationId xmlns:a16="http://schemas.microsoft.com/office/drawing/2014/main" id="{2160C0A1-5692-F2A8-A18C-A2194E5352A1}"/>
              </a:ext>
            </a:extLst>
          </p:cNvPr>
          <p:cNvSpPr>
            <a:spLocks noGrp="1"/>
          </p:cNvSpPr>
          <p:nvPr>
            <p:ph sz="quarter" idx="14"/>
          </p:nvPr>
        </p:nvSpPr>
        <p:spPr>
          <a:xfrm>
            <a:off x="1523998" y="2286000"/>
            <a:ext cx="10058400" cy="402336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p>
        </p:txBody>
      </p:sp>
      <p:cxnSp>
        <p:nvCxnSpPr>
          <p:cNvPr id="2" name="Suora yhdysviiva 1">
            <a:extLst>
              <a:ext uri="{FF2B5EF4-FFF2-40B4-BE49-F238E27FC236}">
                <a16:creationId xmlns:a16="http://schemas.microsoft.com/office/drawing/2014/main" id="{DDFACEC5-4969-F3A0-4BA7-BFFD0245B46C}"/>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3" name="Ryhmä 2">
            <a:extLst>
              <a:ext uri="{FF2B5EF4-FFF2-40B4-BE49-F238E27FC236}">
                <a16:creationId xmlns:a16="http://schemas.microsoft.com/office/drawing/2014/main" id="{8EFEE51A-85CE-F78B-374B-7079210EAD71}"/>
              </a:ext>
            </a:extLst>
          </p:cNvPr>
          <p:cNvGrpSpPr/>
          <p:nvPr userDrawn="1"/>
        </p:nvGrpSpPr>
        <p:grpSpPr>
          <a:xfrm>
            <a:off x="11078040" y="685800"/>
            <a:ext cx="504370" cy="544340"/>
            <a:chOff x="10917026" y="837879"/>
            <a:chExt cx="513774" cy="554490"/>
          </a:xfrm>
        </p:grpSpPr>
        <p:sp>
          <p:nvSpPr>
            <p:cNvPr id="6" name="Grafiikka 12">
              <a:extLst>
                <a:ext uri="{FF2B5EF4-FFF2-40B4-BE49-F238E27FC236}">
                  <a16:creationId xmlns:a16="http://schemas.microsoft.com/office/drawing/2014/main" id="{5784CA53-1EF1-D49B-FEC8-50D70D21BE84}"/>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9" name="Grafiikka 13">
              <a:extLst>
                <a:ext uri="{FF2B5EF4-FFF2-40B4-BE49-F238E27FC236}">
                  <a16:creationId xmlns:a16="http://schemas.microsoft.com/office/drawing/2014/main" id="{1E8C17C1-ABB3-50E1-B4D4-6B8295C03E60}"/>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0" name="Grafiikka 15">
              <a:extLst>
                <a:ext uri="{FF2B5EF4-FFF2-40B4-BE49-F238E27FC236}">
                  <a16:creationId xmlns:a16="http://schemas.microsoft.com/office/drawing/2014/main" id="{A6E8154A-AE94-5E8C-59A0-4CCC387AF162}"/>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2319094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0" name="Otsikko 1">
            <a:extLst>
              <a:ext uri="{FF2B5EF4-FFF2-40B4-BE49-F238E27FC236}">
                <a16:creationId xmlns:a16="http://schemas.microsoft.com/office/drawing/2014/main" id="{1DE647DC-5A18-3C36-1F44-304B72FEDC97}"/>
              </a:ext>
            </a:extLst>
          </p:cNvPr>
          <p:cNvSpPr>
            <a:spLocks noGrp="1"/>
          </p:cNvSpPr>
          <p:nvPr>
            <p:ph type="title"/>
          </p:nvPr>
        </p:nvSpPr>
        <p:spPr>
          <a:xfrm>
            <a:off x="4267200" y="731520"/>
            <a:ext cx="6423565" cy="914400"/>
          </a:xfrm>
        </p:spPr>
        <p:txBody>
          <a:bodyPr rtlCol="0" anchor="b">
            <a:noAutofit/>
          </a:bodyPr>
          <a:lstStyle/>
          <a:p>
            <a:pPr rtl="0"/>
            <a:r>
              <a:rPr lang="fi"/>
              <a:t>Muokkaa otsikon perustyyliä napsauttamalla</a:t>
            </a:r>
          </a:p>
        </p:txBody>
      </p:sp>
      <p:sp>
        <p:nvSpPr>
          <p:cNvPr id="21" name="Suorakulmio 20">
            <a:extLst>
              <a:ext uri="{FF2B5EF4-FFF2-40B4-BE49-F238E27FC236}">
                <a16:creationId xmlns:a16="http://schemas.microsoft.com/office/drawing/2014/main" id="{7092F38B-ED2A-2686-73F0-3333166E236A}"/>
              </a:ext>
              <a:ext uri="{C183D7F6-B498-43B3-948B-1728B52AA6E4}">
                <adec:decorative xmlns:adec="http://schemas.microsoft.com/office/drawing/2017/decorative" val="1"/>
              </a:ext>
            </a:extLst>
          </p:cNvPr>
          <p:cNvSpPr/>
          <p:nvPr userDrawn="1"/>
        </p:nvSpPr>
        <p:spPr>
          <a:xfrm>
            <a:off x="0" y="0"/>
            <a:ext cx="3336364"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2" name="Kuvan paikkamerkki 34">
            <a:extLst>
              <a:ext uri="{FF2B5EF4-FFF2-40B4-BE49-F238E27FC236}">
                <a16:creationId xmlns:a16="http://schemas.microsoft.com/office/drawing/2014/main" id="{5804EC16-79F7-7AA9-8D6F-678723119787}"/>
              </a:ext>
            </a:extLst>
          </p:cNvPr>
          <p:cNvSpPr>
            <a:spLocks noGrp="1"/>
          </p:cNvSpPr>
          <p:nvPr>
            <p:ph type="pic" sz="quarter" idx="18" hasCustomPrompt="1"/>
          </p:nvPr>
        </p:nvSpPr>
        <p:spPr>
          <a:xfrm>
            <a:off x="301752" y="301752"/>
            <a:ext cx="2732860" cy="6254496"/>
          </a:xfrm>
          <a:blipFill dpi="0" rotWithShape="1">
            <a:blip r:embed="rId2">
              <a:alphaModFix amt="60000"/>
            </a:blip>
            <a:srcRect/>
            <a:stretch>
              <a:fillRect/>
            </a:stretch>
          </a:blipFill>
        </p:spPr>
        <p:txBody>
          <a:bodyPr rtlCol="0"/>
          <a:lstStyle>
            <a:lvl1pPr marL="0" indent="0">
              <a:buNone/>
              <a:defRPr/>
            </a:lvl1pPr>
          </a:lstStyle>
          <a:p>
            <a:pPr rtl="0"/>
            <a:r>
              <a:rPr lang="fi"/>
              <a:t>  </a:t>
            </a:r>
          </a:p>
        </p:txBody>
      </p:sp>
      <p:sp>
        <p:nvSpPr>
          <p:cNvPr id="16" name="Sisällön paikkamerkki 7">
            <a:extLst>
              <a:ext uri="{FF2B5EF4-FFF2-40B4-BE49-F238E27FC236}">
                <a16:creationId xmlns:a16="http://schemas.microsoft.com/office/drawing/2014/main" id="{D2B645B5-BDAD-38D3-990B-F959B4B803E1}"/>
              </a:ext>
            </a:extLst>
          </p:cNvPr>
          <p:cNvSpPr>
            <a:spLocks noGrp="1"/>
          </p:cNvSpPr>
          <p:nvPr>
            <p:ph sz="quarter" idx="14"/>
          </p:nvPr>
        </p:nvSpPr>
        <p:spPr>
          <a:xfrm>
            <a:off x="4267200" y="1984248"/>
            <a:ext cx="6415614" cy="397764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Alatunnisteen paikkamerkki 8">
            <a:extLst>
              <a:ext uri="{FF2B5EF4-FFF2-40B4-BE49-F238E27FC236}">
                <a16:creationId xmlns:a16="http://schemas.microsoft.com/office/drawing/2014/main" id="{C65BFCB1-FAA8-D03A-3B62-DCB2CF1CA112}"/>
              </a:ext>
            </a:extLst>
          </p:cNvPr>
          <p:cNvSpPr>
            <a:spLocks noGrp="1"/>
          </p:cNvSpPr>
          <p:nvPr>
            <p:ph type="ftr" sz="quarter" idx="16"/>
          </p:nvPr>
        </p:nvSpPr>
        <p:spPr>
          <a:xfrm>
            <a:off x="4267200" y="6343955"/>
            <a:ext cx="3364903" cy="365125"/>
          </a:xfrm>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1E742B5C-5438-96A4-4A2A-AE939906F8A4}"/>
              </a:ext>
            </a:extLst>
          </p:cNvPr>
          <p:cNvSpPr>
            <a:spLocks noGrp="1"/>
          </p:cNvSpPr>
          <p:nvPr>
            <p:ph type="dt" sz="half" idx="15"/>
          </p:nvPr>
        </p:nvSpPr>
        <p:spPr>
          <a:xfrm>
            <a:off x="8141903" y="6343955"/>
            <a:ext cx="2060808" cy="365125"/>
          </a:xfrm>
        </p:spPr>
        <p:txBody>
          <a:bodyPr rtlCol="0"/>
          <a:lstStyle/>
          <a:p>
            <a:pPr rtl="0"/>
            <a:r>
              <a:rPr lang="en-US"/>
              <a:t>17.9.2025</a:t>
            </a:r>
          </a:p>
        </p:txBody>
      </p:sp>
      <p:sp>
        <p:nvSpPr>
          <p:cNvPr id="27" name="Dian numeron paikkamerkki 11">
            <a:extLst>
              <a:ext uri="{FF2B5EF4-FFF2-40B4-BE49-F238E27FC236}">
                <a16:creationId xmlns:a16="http://schemas.microsoft.com/office/drawing/2014/main" id="{C9ADF389-1DF3-8DF0-2D8C-C2A62758A3F9}"/>
              </a:ext>
            </a:extLst>
          </p:cNvPr>
          <p:cNvSpPr>
            <a:spLocks noGrp="1"/>
          </p:cNvSpPr>
          <p:nvPr>
            <p:ph type="sldNum" sz="quarter" idx="17"/>
          </p:nvPr>
        </p:nvSpPr>
        <p:spPr>
          <a:xfrm>
            <a:off x="10261558" y="6346865"/>
            <a:ext cx="429207" cy="365125"/>
          </a:xfrm>
        </p:spPr>
        <p:txBody>
          <a:bodyPr rtlCol="0"/>
          <a:lstStyle/>
          <a:p>
            <a:pPr rtl="0"/>
            <a:fld id="{AEAA3239-9EA4-4A65-A281-97F994456D9F}" type="slidenum">
              <a:rPr lang="en-US" smtClean="0"/>
              <a:t>‹#›</a:t>
            </a:fld>
            <a:endParaRPr lang="en-US"/>
          </a:p>
        </p:txBody>
      </p:sp>
      <p:grpSp>
        <p:nvGrpSpPr>
          <p:cNvPr id="23" name="Ryhmä 22">
            <a:extLst>
              <a:ext uri="{FF2B5EF4-FFF2-40B4-BE49-F238E27FC236}">
                <a16:creationId xmlns:a16="http://schemas.microsoft.com/office/drawing/2014/main" id="{67EE228E-80B4-D191-194D-3720913CD210}"/>
              </a:ext>
            </a:extLst>
          </p:cNvPr>
          <p:cNvGrpSpPr/>
          <p:nvPr userDrawn="1"/>
        </p:nvGrpSpPr>
        <p:grpSpPr>
          <a:xfrm>
            <a:off x="11078040" y="685800"/>
            <a:ext cx="504370" cy="544340"/>
            <a:chOff x="10917026" y="837879"/>
            <a:chExt cx="513774" cy="554490"/>
          </a:xfrm>
        </p:grpSpPr>
        <p:sp>
          <p:nvSpPr>
            <p:cNvPr id="24" name="Grafiikka 12">
              <a:extLst>
                <a:ext uri="{FF2B5EF4-FFF2-40B4-BE49-F238E27FC236}">
                  <a16:creationId xmlns:a16="http://schemas.microsoft.com/office/drawing/2014/main" id="{5F2878E0-CF71-CE0E-FB49-BC9AB7B750EB}"/>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25" name="Grafiikka 13">
              <a:extLst>
                <a:ext uri="{FF2B5EF4-FFF2-40B4-BE49-F238E27FC236}">
                  <a16:creationId xmlns:a16="http://schemas.microsoft.com/office/drawing/2014/main" id="{7E87741A-6AB9-C683-3F00-BC74FA8448E5}"/>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26" name="Grafiikka 15">
              <a:extLst>
                <a:ext uri="{FF2B5EF4-FFF2-40B4-BE49-F238E27FC236}">
                  <a16:creationId xmlns:a16="http://schemas.microsoft.com/office/drawing/2014/main" id="{8A03B7A9-3959-1D93-7871-047824606761}"/>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1018303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 ja kuva 2">
    <p:spTree>
      <p:nvGrpSpPr>
        <p:cNvPr id="1" name=""/>
        <p:cNvGrpSpPr/>
        <p:nvPr/>
      </p:nvGrpSpPr>
      <p:grpSpPr>
        <a:xfrm>
          <a:off x="0" y="0"/>
          <a:ext cx="0" cy="0"/>
          <a:chOff x="0" y="0"/>
          <a:chExt cx="0" cy="0"/>
        </a:xfrm>
      </p:grpSpPr>
      <p:sp>
        <p:nvSpPr>
          <p:cNvPr id="28" name="Otsikko 1">
            <a:extLst>
              <a:ext uri="{FF2B5EF4-FFF2-40B4-BE49-F238E27FC236}">
                <a16:creationId xmlns:a16="http://schemas.microsoft.com/office/drawing/2014/main" id="{766037FA-C85A-8CB7-2972-6A61D955B79F}"/>
              </a:ext>
            </a:extLst>
          </p:cNvPr>
          <p:cNvSpPr>
            <a:spLocks noGrp="1"/>
          </p:cNvSpPr>
          <p:nvPr>
            <p:ph type="title"/>
          </p:nvPr>
        </p:nvSpPr>
        <p:spPr>
          <a:xfrm>
            <a:off x="731520" y="731520"/>
            <a:ext cx="6423565" cy="914400"/>
          </a:xfrm>
        </p:spPr>
        <p:txBody>
          <a:bodyPr rtlCol="0" anchor="b">
            <a:noAutofit/>
          </a:bodyPr>
          <a:lstStyle/>
          <a:p>
            <a:pPr rtl="0"/>
            <a:r>
              <a:rPr lang="fi"/>
              <a:t>Muokkaa otsikon perustyyliä napsauttamalla</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731520" y="1984248"/>
            <a:ext cx="6415614" cy="397764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0" name="Alatunnisteen paikkamerkki 9">
            <a:extLst>
              <a:ext uri="{FF2B5EF4-FFF2-40B4-BE49-F238E27FC236}">
                <a16:creationId xmlns:a16="http://schemas.microsoft.com/office/drawing/2014/main" id="{4515DEC4-C967-ABFB-73CF-0A90335332A4}"/>
              </a:ext>
            </a:extLst>
          </p:cNvPr>
          <p:cNvSpPr>
            <a:spLocks noGrp="1"/>
          </p:cNvSpPr>
          <p:nvPr>
            <p:ph type="ftr" sz="quarter" idx="16"/>
          </p:nvPr>
        </p:nvSpPr>
        <p:spPr>
          <a:xfrm>
            <a:off x="731520" y="6346864"/>
            <a:ext cx="2805405" cy="365125"/>
          </a:xfrm>
        </p:spPr>
        <p:txBody>
          <a:bodyPr rtlCol="0"/>
          <a:lstStyle/>
          <a:p>
            <a:pPr rtl="0"/>
            <a:r>
              <a:rPr lang="fi"/>
              <a:t>Alatunnisteen esimerkkiteksti</a:t>
            </a:r>
          </a:p>
        </p:txBody>
      </p:sp>
      <p:sp>
        <p:nvSpPr>
          <p:cNvPr id="9" name="Päivämäärän paikkamerkki 8">
            <a:extLst>
              <a:ext uri="{FF2B5EF4-FFF2-40B4-BE49-F238E27FC236}">
                <a16:creationId xmlns:a16="http://schemas.microsoft.com/office/drawing/2014/main" id="{81177663-FC76-DF36-EEB7-5BE4C6C82F3A}"/>
              </a:ext>
            </a:extLst>
          </p:cNvPr>
          <p:cNvSpPr>
            <a:spLocks noGrp="1"/>
          </p:cNvSpPr>
          <p:nvPr>
            <p:ph type="dt" sz="half" idx="15"/>
          </p:nvPr>
        </p:nvSpPr>
        <p:spPr>
          <a:xfrm>
            <a:off x="5874321" y="6346865"/>
            <a:ext cx="1607270" cy="365125"/>
          </a:xfrm>
        </p:spPr>
        <p:txBody>
          <a:bodyPr rtlCol="0"/>
          <a:lstStyle/>
          <a:p>
            <a:pPr rtl="0"/>
            <a:r>
              <a:rPr lang="en-US"/>
              <a:t>17.9.2025</a:t>
            </a:r>
          </a:p>
        </p:txBody>
      </p:sp>
      <p:sp>
        <p:nvSpPr>
          <p:cNvPr id="12" name="Dian numeron paikkamerkki 11">
            <a:extLst>
              <a:ext uri="{FF2B5EF4-FFF2-40B4-BE49-F238E27FC236}">
                <a16:creationId xmlns:a16="http://schemas.microsoft.com/office/drawing/2014/main" id="{A5A5085F-BE80-B110-AA1F-9DD0919E27D7}"/>
              </a:ext>
            </a:extLst>
          </p:cNvPr>
          <p:cNvSpPr>
            <a:spLocks noGrp="1"/>
          </p:cNvSpPr>
          <p:nvPr>
            <p:ph type="sldNum" sz="quarter" idx="17"/>
          </p:nvPr>
        </p:nvSpPr>
        <p:spPr>
          <a:xfrm>
            <a:off x="7518358" y="6346865"/>
            <a:ext cx="429207" cy="365125"/>
          </a:xfrm>
        </p:spPr>
        <p:txBody>
          <a:bodyPr rtlCol="0"/>
          <a:lstStyle/>
          <a:p>
            <a:pPr rtl="0"/>
            <a:fld id="{AEAA3239-9EA4-4A65-A281-97F994456D9F}" type="slidenum">
              <a:rPr lang="en-US" smtClean="0"/>
              <a:t>‹#›</a:t>
            </a:fld>
            <a:endParaRPr lang="en-US"/>
          </a:p>
        </p:txBody>
      </p:sp>
      <p:sp>
        <p:nvSpPr>
          <p:cNvPr id="6" name="Suorakulmio 5">
            <a:extLst>
              <a:ext uri="{FF2B5EF4-FFF2-40B4-BE49-F238E27FC236}">
                <a16:creationId xmlns:a16="http://schemas.microsoft.com/office/drawing/2014/main" id="{1A40D3F1-5C23-CAD7-8AF9-5C81B4571DBB}"/>
              </a:ext>
              <a:ext uri="{C183D7F6-B498-43B3-948B-1728B52AA6E4}">
                <adec:decorative xmlns:adec="http://schemas.microsoft.com/office/drawing/2017/decorative" val="1"/>
              </a:ext>
            </a:extLst>
          </p:cNvPr>
          <p:cNvSpPr/>
          <p:nvPr userDrawn="1"/>
        </p:nvSpPr>
        <p:spPr>
          <a:xfrm>
            <a:off x="8854014" y="0"/>
            <a:ext cx="3336364"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Kuvan paikkamerkki 34">
            <a:extLst>
              <a:ext uri="{FF2B5EF4-FFF2-40B4-BE49-F238E27FC236}">
                <a16:creationId xmlns:a16="http://schemas.microsoft.com/office/drawing/2014/main" id="{9DBD1D3F-F3AD-C978-1458-64CE12AAFFFD}"/>
              </a:ext>
            </a:extLst>
          </p:cNvPr>
          <p:cNvSpPr>
            <a:spLocks noGrp="1"/>
          </p:cNvSpPr>
          <p:nvPr>
            <p:ph type="pic" sz="quarter" idx="18" hasCustomPrompt="1"/>
          </p:nvPr>
        </p:nvSpPr>
        <p:spPr>
          <a:xfrm>
            <a:off x="9155766" y="301752"/>
            <a:ext cx="2732860" cy="6254496"/>
          </a:xfrm>
          <a:blipFill>
            <a:blip r:embed="rId2">
              <a:alphaModFix amt="60000"/>
            </a:blip>
            <a:stretch>
              <a:fillRect/>
            </a:stretch>
          </a:blipFill>
        </p:spPr>
        <p:txBody>
          <a:bodyPr rtlCol="0"/>
          <a:lstStyle>
            <a:lvl1pPr marL="0" indent="0">
              <a:buNone/>
              <a:defRPr/>
            </a:lvl1pPr>
          </a:lstStyle>
          <a:p>
            <a:pPr rtl="0"/>
            <a:r>
              <a:rPr lang="fi"/>
              <a:t>  </a:t>
            </a:r>
          </a:p>
        </p:txBody>
      </p:sp>
      <p:grpSp>
        <p:nvGrpSpPr>
          <p:cNvPr id="2" name="Ryhmä 1">
            <a:extLst>
              <a:ext uri="{FF2B5EF4-FFF2-40B4-BE49-F238E27FC236}">
                <a16:creationId xmlns:a16="http://schemas.microsoft.com/office/drawing/2014/main" id="{A18435CD-97DF-A076-40A5-65229CDC5C1B}"/>
              </a:ext>
            </a:extLst>
          </p:cNvPr>
          <p:cNvGrpSpPr/>
          <p:nvPr userDrawn="1"/>
        </p:nvGrpSpPr>
        <p:grpSpPr>
          <a:xfrm>
            <a:off x="7668411" y="685800"/>
            <a:ext cx="504370" cy="544340"/>
            <a:chOff x="10917026" y="837879"/>
            <a:chExt cx="513774" cy="554490"/>
          </a:xfrm>
        </p:grpSpPr>
        <p:sp>
          <p:nvSpPr>
            <p:cNvPr id="3" name="Grafiikka 12">
              <a:extLst>
                <a:ext uri="{FF2B5EF4-FFF2-40B4-BE49-F238E27FC236}">
                  <a16:creationId xmlns:a16="http://schemas.microsoft.com/office/drawing/2014/main" id="{48B1A2B4-5074-9C60-9666-49DB6D32B328}"/>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4" name="Grafiikka 13">
              <a:extLst>
                <a:ext uri="{FF2B5EF4-FFF2-40B4-BE49-F238E27FC236}">
                  <a16:creationId xmlns:a16="http://schemas.microsoft.com/office/drawing/2014/main" id="{1448CBF4-AC51-42E4-C98A-353B48E6515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5" name="Grafiikka 15">
              <a:extLst>
                <a:ext uri="{FF2B5EF4-FFF2-40B4-BE49-F238E27FC236}">
                  <a16:creationId xmlns:a16="http://schemas.microsoft.com/office/drawing/2014/main" id="{E5BDC04D-82AC-D872-4B92-48EC2791BCB9}"/>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3768809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sältö, jossa on kuva 3">
    <p:spTree>
      <p:nvGrpSpPr>
        <p:cNvPr id="1" name=""/>
        <p:cNvGrpSpPr/>
        <p:nvPr/>
      </p:nvGrpSpPr>
      <p:grpSpPr>
        <a:xfrm>
          <a:off x="0" y="0"/>
          <a:ext cx="0" cy="0"/>
          <a:chOff x="0" y="0"/>
          <a:chExt cx="0" cy="0"/>
        </a:xfrm>
      </p:grpSpPr>
      <p:grpSp>
        <p:nvGrpSpPr>
          <p:cNvPr id="7" name="Ryhmä 6">
            <a:extLst>
              <a:ext uri="{FF2B5EF4-FFF2-40B4-BE49-F238E27FC236}">
                <a16:creationId xmlns:a16="http://schemas.microsoft.com/office/drawing/2014/main" id="{787A406A-98CC-81E3-A582-DBAE79C8B4D2}"/>
              </a:ext>
            </a:extLst>
          </p:cNvPr>
          <p:cNvGrpSpPr/>
          <p:nvPr userDrawn="1"/>
        </p:nvGrpSpPr>
        <p:grpSpPr>
          <a:xfrm>
            <a:off x="11078040" y="685800"/>
            <a:ext cx="504370" cy="544340"/>
            <a:chOff x="10917026" y="837879"/>
            <a:chExt cx="513774" cy="554490"/>
          </a:xfrm>
        </p:grpSpPr>
        <p:sp>
          <p:nvSpPr>
            <p:cNvPr id="10" name="Grafiikka 12">
              <a:extLst>
                <a:ext uri="{FF2B5EF4-FFF2-40B4-BE49-F238E27FC236}">
                  <a16:creationId xmlns:a16="http://schemas.microsoft.com/office/drawing/2014/main" id="{1974FA03-6110-90A7-7ACD-CC6BCF088F5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2" name="Grafiikka 13">
              <a:extLst>
                <a:ext uri="{FF2B5EF4-FFF2-40B4-BE49-F238E27FC236}">
                  <a16:creationId xmlns:a16="http://schemas.microsoft.com/office/drawing/2014/main" id="{5CA3C8F2-2334-4369-C570-E512D554B200}"/>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3" name="Grafiikka 15">
              <a:extLst>
                <a:ext uri="{FF2B5EF4-FFF2-40B4-BE49-F238E27FC236}">
                  <a16:creationId xmlns:a16="http://schemas.microsoft.com/office/drawing/2014/main" id="{4E33D598-2942-33DF-4C3C-4E499AE0B0A9}"/>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
        <p:nvSpPr>
          <p:cNvPr id="21" name="Suorakulmio 20">
            <a:extLst>
              <a:ext uri="{FF2B5EF4-FFF2-40B4-BE49-F238E27FC236}">
                <a16:creationId xmlns:a16="http://schemas.microsoft.com/office/drawing/2014/main" id="{1B0CAAAC-D107-198B-E4CE-8452C06BB112}"/>
              </a:ext>
              <a:ext uri="{C183D7F6-B498-43B3-948B-1728B52AA6E4}">
                <adec:decorative xmlns:adec="http://schemas.microsoft.com/office/drawing/2017/decorative" val="1"/>
              </a:ext>
            </a:extLst>
          </p:cNvPr>
          <p:cNvSpPr/>
          <p:nvPr userDrawn="1"/>
        </p:nvSpPr>
        <p:spPr>
          <a:xfrm>
            <a:off x="0" y="0"/>
            <a:ext cx="2890719"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3" name="Otsikko 1">
            <a:extLst>
              <a:ext uri="{FF2B5EF4-FFF2-40B4-BE49-F238E27FC236}">
                <a16:creationId xmlns:a16="http://schemas.microsoft.com/office/drawing/2014/main" id="{18AAE811-FEB8-95DC-B043-E131BEA52FF1}"/>
              </a:ext>
            </a:extLst>
          </p:cNvPr>
          <p:cNvSpPr>
            <a:spLocks noGrp="1"/>
          </p:cNvSpPr>
          <p:nvPr>
            <p:ph type="title"/>
          </p:nvPr>
        </p:nvSpPr>
        <p:spPr>
          <a:xfrm>
            <a:off x="3810000" y="731520"/>
            <a:ext cx="6858000" cy="914400"/>
          </a:xfrm>
        </p:spPr>
        <p:txBody>
          <a:bodyPr rtlCol="0" anchor="b">
            <a:noAutofit/>
          </a:bodyPr>
          <a:lstStyle/>
          <a:p>
            <a:pPr rtl="0"/>
            <a:r>
              <a:rPr lang="fi"/>
              <a:t>Muokkaa otsikon perustyyliä napsauttamalla</a:t>
            </a:r>
          </a:p>
        </p:txBody>
      </p:sp>
      <p:sp>
        <p:nvSpPr>
          <p:cNvPr id="22" name="Kuvan paikkamerkki 34">
            <a:extLst>
              <a:ext uri="{FF2B5EF4-FFF2-40B4-BE49-F238E27FC236}">
                <a16:creationId xmlns:a16="http://schemas.microsoft.com/office/drawing/2014/main" id="{5F03A7F6-0474-7396-683E-2A53EA6B6F0F}"/>
              </a:ext>
            </a:extLst>
          </p:cNvPr>
          <p:cNvSpPr>
            <a:spLocks noGrp="1"/>
          </p:cNvSpPr>
          <p:nvPr>
            <p:ph type="pic" sz="quarter" idx="18" hasCustomPrompt="1"/>
          </p:nvPr>
        </p:nvSpPr>
        <p:spPr>
          <a:xfrm>
            <a:off x="301753" y="301752"/>
            <a:ext cx="2287214" cy="6254496"/>
          </a:xfrm>
          <a:blipFill>
            <a:blip r:embed="rId2">
              <a:alphaModFix amt="60000"/>
            </a:blip>
            <a:stretch>
              <a:fillRect/>
            </a:stretch>
          </a:blipFill>
        </p:spPr>
        <p:txBody>
          <a:bodyPr rtlCol="0"/>
          <a:lstStyle>
            <a:lvl1pPr marL="0" indent="0">
              <a:buNone/>
              <a:defRPr/>
            </a:lvl1pPr>
          </a:lstStyle>
          <a:p>
            <a:pPr rtl="0"/>
            <a:r>
              <a:rPr lang="fi"/>
              <a:t>  </a:t>
            </a:r>
          </a:p>
        </p:txBody>
      </p:sp>
      <p:sp>
        <p:nvSpPr>
          <p:cNvPr id="24" name="Sisällön paikkamerkki 7">
            <a:extLst>
              <a:ext uri="{FF2B5EF4-FFF2-40B4-BE49-F238E27FC236}">
                <a16:creationId xmlns:a16="http://schemas.microsoft.com/office/drawing/2014/main" id="{D9F3B242-0007-0319-DD0E-C53F1CE59074}"/>
              </a:ext>
            </a:extLst>
          </p:cNvPr>
          <p:cNvSpPr>
            <a:spLocks noGrp="1"/>
          </p:cNvSpPr>
          <p:nvPr>
            <p:ph sz="quarter" idx="14"/>
          </p:nvPr>
        </p:nvSpPr>
        <p:spPr>
          <a:xfrm>
            <a:off x="3810000" y="1984248"/>
            <a:ext cx="6858000" cy="430677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8" name="Alatunnisteen paikkamerkki 8">
            <a:extLst>
              <a:ext uri="{FF2B5EF4-FFF2-40B4-BE49-F238E27FC236}">
                <a16:creationId xmlns:a16="http://schemas.microsoft.com/office/drawing/2014/main" id="{1A075F21-2BDF-AFA6-0060-65B156C83F54}"/>
              </a:ext>
            </a:extLst>
          </p:cNvPr>
          <p:cNvSpPr>
            <a:spLocks noGrp="1"/>
          </p:cNvSpPr>
          <p:nvPr>
            <p:ph type="ftr" sz="quarter" idx="16"/>
          </p:nvPr>
        </p:nvSpPr>
        <p:spPr>
          <a:xfrm>
            <a:off x="3810000" y="6346870"/>
            <a:ext cx="2805405" cy="365125"/>
          </a:xfrm>
        </p:spPr>
        <p:txBody>
          <a:bodyPr rtlCol="0"/>
          <a:lstStyle/>
          <a:p>
            <a:pPr rtl="0"/>
            <a:r>
              <a:rPr lang="fi"/>
              <a:t>Alatunnisteen esimerkkiteksti</a:t>
            </a:r>
          </a:p>
        </p:txBody>
      </p:sp>
      <p:sp>
        <p:nvSpPr>
          <p:cNvPr id="19" name="Päivämäärän paikkamerkki 3">
            <a:extLst>
              <a:ext uri="{FF2B5EF4-FFF2-40B4-BE49-F238E27FC236}">
                <a16:creationId xmlns:a16="http://schemas.microsoft.com/office/drawing/2014/main" id="{A9AE630E-4E41-72F3-9B7D-A501ADBA940D}"/>
              </a:ext>
            </a:extLst>
          </p:cNvPr>
          <p:cNvSpPr>
            <a:spLocks noGrp="1"/>
          </p:cNvSpPr>
          <p:nvPr>
            <p:ph type="dt" sz="half" idx="15"/>
          </p:nvPr>
        </p:nvSpPr>
        <p:spPr>
          <a:xfrm>
            <a:off x="7313206" y="6346870"/>
            <a:ext cx="2925587" cy="365125"/>
          </a:xfrm>
        </p:spPr>
        <p:txBody>
          <a:bodyPr rtlCol="0"/>
          <a:lstStyle/>
          <a:p>
            <a:pPr rtl="0"/>
            <a:r>
              <a:rPr lang="en-US"/>
              <a:t>17.9.2025</a:t>
            </a:r>
          </a:p>
        </p:txBody>
      </p:sp>
      <p:sp>
        <p:nvSpPr>
          <p:cNvPr id="20" name="Dian numeron paikkamerkki 9">
            <a:extLst>
              <a:ext uri="{FF2B5EF4-FFF2-40B4-BE49-F238E27FC236}">
                <a16:creationId xmlns:a16="http://schemas.microsoft.com/office/drawing/2014/main" id="{9922FFAC-6879-E94C-4B8D-7DF01B2C59E2}"/>
              </a:ext>
            </a:extLst>
          </p:cNvPr>
          <p:cNvSpPr>
            <a:spLocks noGrp="1"/>
          </p:cNvSpPr>
          <p:nvPr>
            <p:ph type="sldNum" sz="quarter" idx="17"/>
          </p:nvPr>
        </p:nvSpPr>
        <p:spPr>
          <a:xfrm>
            <a:off x="10238793" y="6346870"/>
            <a:ext cx="429207"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411258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sältö">
    <p:spTree>
      <p:nvGrpSpPr>
        <p:cNvPr id="1" name=""/>
        <p:cNvGrpSpPr/>
        <p:nvPr/>
      </p:nvGrpSpPr>
      <p:grpSpPr>
        <a:xfrm>
          <a:off x="0" y="0"/>
          <a:ext cx="0" cy="0"/>
          <a:chOff x="0" y="0"/>
          <a:chExt cx="0" cy="0"/>
        </a:xfrm>
      </p:grpSpPr>
      <p:cxnSp>
        <p:nvCxnSpPr>
          <p:cNvPr id="15" name="Suora yhdysviiva 14">
            <a:extLst>
              <a:ext uri="{FF2B5EF4-FFF2-40B4-BE49-F238E27FC236}">
                <a16:creationId xmlns:a16="http://schemas.microsoft.com/office/drawing/2014/main" id="{409B4F68-0D75-979D-862C-4BA915655EBC}"/>
              </a:ext>
              <a:ext uri="{C183D7F6-B498-43B3-948B-1728B52AA6E4}">
                <adec:decorative xmlns:adec="http://schemas.microsoft.com/office/drawing/2017/decorative" val="1"/>
              </a:ext>
            </a:extLst>
          </p:cNvPr>
          <p:cNvCxnSpPr>
            <a:cxnSpLocks/>
          </p:cNvCxnSpPr>
          <p:nvPr userDrawn="1"/>
        </p:nvCxnSpPr>
        <p:spPr>
          <a:xfrm>
            <a:off x="841248" y="1112520"/>
            <a:ext cx="0" cy="574548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0" name="Otsikko 1">
            <a:extLst>
              <a:ext uri="{FF2B5EF4-FFF2-40B4-BE49-F238E27FC236}">
                <a16:creationId xmlns:a16="http://schemas.microsoft.com/office/drawing/2014/main" id="{166274F4-CACA-1807-4344-CC206113F33E}"/>
              </a:ext>
            </a:extLst>
          </p:cNvPr>
          <p:cNvSpPr>
            <a:spLocks noGrp="1"/>
          </p:cNvSpPr>
          <p:nvPr>
            <p:ph type="title"/>
          </p:nvPr>
        </p:nvSpPr>
        <p:spPr>
          <a:xfrm>
            <a:off x="1524000" y="731520"/>
            <a:ext cx="10069483" cy="951766"/>
          </a:xfrm>
        </p:spPr>
        <p:txBody>
          <a:bodyPr rtlCol="0" anchor="b">
            <a:noAutofit/>
          </a:bodyPr>
          <a:lstStyle/>
          <a:p>
            <a:pPr rtl="0"/>
            <a:r>
              <a:rPr lang="fi"/>
              <a:t>Muokkaa otsikon perustyyliä napsauttamalla</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17.9.2025</a:t>
            </a:r>
            <a:endParaRPr lang="en-US" dirty="0"/>
          </a:p>
        </p:txBody>
      </p:sp>
      <p:sp>
        <p:nvSpPr>
          <p:cNvPr id="19" name="Sisällön paikkamerkki 7">
            <a:extLst>
              <a:ext uri="{FF2B5EF4-FFF2-40B4-BE49-F238E27FC236}">
                <a16:creationId xmlns:a16="http://schemas.microsoft.com/office/drawing/2014/main" id="{2BE2C27D-A45C-D805-CEC9-BD1962E88A0D}"/>
              </a:ext>
            </a:extLst>
          </p:cNvPr>
          <p:cNvSpPr>
            <a:spLocks noGrp="1"/>
          </p:cNvSpPr>
          <p:nvPr>
            <p:ph sz="quarter" idx="14"/>
          </p:nvPr>
        </p:nvSpPr>
        <p:spPr>
          <a:xfrm>
            <a:off x="1523999" y="1865430"/>
            <a:ext cx="10057019" cy="430677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ältö, jossa on kuva 4">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731520"/>
            <a:ext cx="6858000" cy="914400"/>
          </a:xfrm>
        </p:spPr>
        <p:txBody>
          <a:bodyPr rtlCol="0" anchor="b">
            <a:noAutofit/>
          </a:bodyPr>
          <a:lstStyle/>
          <a:p>
            <a:pPr rtl="0"/>
            <a:r>
              <a:rPr lang="fi"/>
              <a:t>Muokkaa otsikon perustyyliä napsauttamalla</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731520" y="1984248"/>
            <a:ext cx="6858000" cy="430677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Alatunnisteen paikkamerkki 8">
            <a:extLst>
              <a:ext uri="{FF2B5EF4-FFF2-40B4-BE49-F238E27FC236}">
                <a16:creationId xmlns:a16="http://schemas.microsoft.com/office/drawing/2014/main" id="{820916D3-99FA-E971-607F-14E290E58854}"/>
              </a:ext>
            </a:extLst>
          </p:cNvPr>
          <p:cNvSpPr>
            <a:spLocks noGrp="1"/>
          </p:cNvSpPr>
          <p:nvPr>
            <p:ph type="ftr" sz="quarter" idx="16"/>
          </p:nvPr>
        </p:nvSpPr>
        <p:spPr>
          <a:xfrm>
            <a:off x="731520" y="6346870"/>
            <a:ext cx="2805405" cy="365125"/>
          </a:xfrm>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9F3CAD5B-18BB-E21E-3A4C-7BAACB8519A4}"/>
              </a:ext>
            </a:extLst>
          </p:cNvPr>
          <p:cNvSpPr>
            <a:spLocks noGrp="1"/>
          </p:cNvSpPr>
          <p:nvPr>
            <p:ph type="dt" sz="half" idx="15"/>
          </p:nvPr>
        </p:nvSpPr>
        <p:spPr>
          <a:xfrm>
            <a:off x="5027206" y="6346870"/>
            <a:ext cx="2925587" cy="365125"/>
          </a:xfrm>
        </p:spPr>
        <p:txBody>
          <a:bodyPr rtlCol="0"/>
          <a:lstStyle/>
          <a:p>
            <a:pPr rtl="0"/>
            <a:r>
              <a:rPr lang="en-US"/>
              <a:t>17.9.2025</a:t>
            </a:r>
          </a:p>
        </p:txBody>
      </p:sp>
      <p:sp>
        <p:nvSpPr>
          <p:cNvPr id="10" name="Dian numeron paikkamerkki 9">
            <a:extLst>
              <a:ext uri="{FF2B5EF4-FFF2-40B4-BE49-F238E27FC236}">
                <a16:creationId xmlns:a16="http://schemas.microsoft.com/office/drawing/2014/main" id="{BBDEAB8E-8806-A459-E320-4CA2B455BFD7}"/>
              </a:ext>
            </a:extLst>
          </p:cNvPr>
          <p:cNvSpPr>
            <a:spLocks noGrp="1"/>
          </p:cNvSpPr>
          <p:nvPr>
            <p:ph type="sldNum" sz="quarter" idx="17"/>
          </p:nvPr>
        </p:nvSpPr>
        <p:spPr>
          <a:xfrm>
            <a:off x="7952793" y="6346870"/>
            <a:ext cx="429207" cy="365125"/>
          </a:xfrm>
        </p:spPr>
        <p:txBody>
          <a:bodyPr rtlCol="0"/>
          <a:lstStyle/>
          <a:p>
            <a:pPr rtl="0"/>
            <a:fld id="{AEAA3239-9EA4-4A65-A281-97F994456D9F}" type="slidenum">
              <a:rPr lang="en-US" smtClean="0"/>
              <a:t>‹#›</a:t>
            </a:fld>
            <a:endParaRPr lang="en-US"/>
          </a:p>
        </p:txBody>
      </p:sp>
      <p:sp>
        <p:nvSpPr>
          <p:cNvPr id="3" name="Suorakulmio 2">
            <a:extLst>
              <a:ext uri="{FF2B5EF4-FFF2-40B4-BE49-F238E27FC236}">
                <a16:creationId xmlns:a16="http://schemas.microsoft.com/office/drawing/2014/main" id="{18997909-0131-A5AB-BDFD-5E97BCADBD6A}"/>
              </a:ext>
              <a:ext uri="{C183D7F6-B498-43B3-948B-1728B52AA6E4}">
                <adec:decorative xmlns:adec="http://schemas.microsoft.com/office/drawing/2017/decorative" val="1"/>
              </a:ext>
            </a:extLst>
          </p:cNvPr>
          <p:cNvSpPr/>
          <p:nvPr userDrawn="1"/>
        </p:nvSpPr>
        <p:spPr>
          <a:xfrm>
            <a:off x="9301280" y="0"/>
            <a:ext cx="2890719"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5" name="Kuvan paikkamerkki 34">
            <a:extLst>
              <a:ext uri="{FF2B5EF4-FFF2-40B4-BE49-F238E27FC236}">
                <a16:creationId xmlns:a16="http://schemas.microsoft.com/office/drawing/2014/main" id="{DF60756A-385A-6B79-E093-1C3F727234E3}"/>
              </a:ext>
            </a:extLst>
          </p:cNvPr>
          <p:cNvSpPr>
            <a:spLocks noGrp="1"/>
          </p:cNvSpPr>
          <p:nvPr>
            <p:ph type="pic" sz="quarter" idx="18" hasCustomPrompt="1"/>
          </p:nvPr>
        </p:nvSpPr>
        <p:spPr>
          <a:xfrm>
            <a:off x="9603033" y="301752"/>
            <a:ext cx="2287214" cy="6254496"/>
          </a:xfrm>
          <a:blipFill>
            <a:blip r:embed="rId2">
              <a:alphaModFix amt="60000"/>
            </a:blip>
            <a:stretch>
              <a:fillRect/>
            </a:stretch>
          </a:blipFill>
        </p:spPr>
        <p:txBody>
          <a:bodyPr rtlCol="0"/>
          <a:lstStyle>
            <a:lvl1pPr marL="0" indent="0">
              <a:buNone/>
              <a:defRPr/>
            </a:lvl1pPr>
          </a:lstStyle>
          <a:p>
            <a:pPr rtl="0"/>
            <a:r>
              <a:rPr lang="fi"/>
              <a:t>  </a:t>
            </a:r>
          </a:p>
        </p:txBody>
      </p:sp>
      <p:grpSp>
        <p:nvGrpSpPr>
          <p:cNvPr id="12" name="Ryhmä 11">
            <a:extLst>
              <a:ext uri="{FF2B5EF4-FFF2-40B4-BE49-F238E27FC236}">
                <a16:creationId xmlns:a16="http://schemas.microsoft.com/office/drawing/2014/main" id="{C93FBD9B-BB94-CEED-C78F-D16C7C949103}"/>
              </a:ext>
            </a:extLst>
          </p:cNvPr>
          <p:cNvGrpSpPr/>
          <p:nvPr userDrawn="1"/>
        </p:nvGrpSpPr>
        <p:grpSpPr>
          <a:xfrm>
            <a:off x="8116493" y="685800"/>
            <a:ext cx="504370" cy="544340"/>
            <a:chOff x="10917026" y="837879"/>
            <a:chExt cx="513774" cy="554490"/>
          </a:xfrm>
        </p:grpSpPr>
        <p:sp>
          <p:nvSpPr>
            <p:cNvPr id="13" name="Grafiikka 12">
              <a:extLst>
                <a:ext uri="{FF2B5EF4-FFF2-40B4-BE49-F238E27FC236}">
                  <a16:creationId xmlns:a16="http://schemas.microsoft.com/office/drawing/2014/main" id="{A3EB4539-F175-6B4B-7F0C-0A2944DFF89E}"/>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14" name="Grafiikka 13">
              <a:extLst>
                <a:ext uri="{FF2B5EF4-FFF2-40B4-BE49-F238E27FC236}">
                  <a16:creationId xmlns:a16="http://schemas.microsoft.com/office/drawing/2014/main" id="{A7B804E8-3A22-78B4-B509-6DD4DBAE8D8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15" name="Grafiikka 15">
              <a:extLst>
                <a:ext uri="{FF2B5EF4-FFF2-40B4-BE49-F238E27FC236}">
                  <a16:creationId xmlns:a16="http://schemas.microsoft.com/office/drawing/2014/main" id="{17E815E2-F347-3BE2-5C43-A012900BE63C}"/>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1262373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sältö ja kuva 5">
    <p:spTree>
      <p:nvGrpSpPr>
        <p:cNvPr id="1" name=""/>
        <p:cNvGrpSpPr/>
        <p:nvPr/>
      </p:nvGrpSpPr>
      <p:grpSpPr>
        <a:xfrm>
          <a:off x="0" y="0"/>
          <a:ext cx="0" cy="0"/>
          <a:chOff x="0" y="0"/>
          <a:chExt cx="0" cy="0"/>
        </a:xfrm>
      </p:grpSpPr>
      <p:sp>
        <p:nvSpPr>
          <p:cNvPr id="17" name="Suorakulmio 16">
            <a:extLst>
              <a:ext uri="{FF2B5EF4-FFF2-40B4-BE49-F238E27FC236}">
                <a16:creationId xmlns:a16="http://schemas.microsoft.com/office/drawing/2014/main" id="{364FC88D-D92D-DA20-CF4A-84384D8C2F14}"/>
              </a:ext>
              <a:ext uri="{C183D7F6-B498-43B3-948B-1728B52AA6E4}">
                <adec:decorative xmlns:adec="http://schemas.microsoft.com/office/drawing/2017/decorative" val="1"/>
              </a:ext>
            </a:extLst>
          </p:cNvPr>
          <p:cNvSpPr/>
          <p:nvPr userDrawn="1"/>
        </p:nvSpPr>
        <p:spPr>
          <a:xfrm>
            <a:off x="0" y="0"/>
            <a:ext cx="527608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21" name="Ryhmä 20">
            <a:extLst>
              <a:ext uri="{FF2B5EF4-FFF2-40B4-BE49-F238E27FC236}">
                <a16:creationId xmlns:a16="http://schemas.microsoft.com/office/drawing/2014/main" id="{B688C643-D0E9-231F-EB37-6774C0A3E8F1}"/>
              </a:ext>
            </a:extLst>
          </p:cNvPr>
          <p:cNvGrpSpPr/>
          <p:nvPr userDrawn="1"/>
        </p:nvGrpSpPr>
        <p:grpSpPr>
          <a:xfrm>
            <a:off x="11078040" y="685800"/>
            <a:ext cx="504370" cy="544340"/>
            <a:chOff x="10917026" y="837879"/>
            <a:chExt cx="513774" cy="554490"/>
          </a:xfrm>
        </p:grpSpPr>
        <p:sp>
          <p:nvSpPr>
            <p:cNvPr id="22" name="Grafiikka 12">
              <a:extLst>
                <a:ext uri="{FF2B5EF4-FFF2-40B4-BE49-F238E27FC236}">
                  <a16:creationId xmlns:a16="http://schemas.microsoft.com/office/drawing/2014/main" id="{424C36C5-4A7D-CCF3-B51F-D0B88C6E608B}"/>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1"/>
                </a:solidFill>
              </a:endParaRPr>
            </a:p>
          </p:txBody>
        </p:sp>
        <p:sp>
          <p:nvSpPr>
            <p:cNvPr id="23" name="Grafiikka 13">
              <a:extLst>
                <a:ext uri="{FF2B5EF4-FFF2-40B4-BE49-F238E27FC236}">
                  <a16:creationId xmlns:a16="http://schemas.microsoft.com/office/drawing/2014/main" id="{B0042815-752F-6DD6-53FD-A6E87B6E159E}"/>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1"/>
                </a:solidFill>
              </a:endParaRPr>
            </a:p>
          </p:txBody>
        </p:sp>
        <p:sp>
          <p:nvSpPr>
            <p:cNvPr id="24" name="Grafiikka 15">
              <a:extLst>
                <a:ext uri="{FF2B5EF4-FFF2-40B4-BE49-F238E27FC236}">
                  <a16:creationId xmlns:a16="http://schemas.microsoft.com/office/drawing/2014/main" id="{CF56F6F2-7303-70CF-6CB5-85427DAC77B2}"/>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1"/>
                </a:solidFill>
              </a:endParaRPr>
            </a:p>
          </p:txBody>
        </p:sp>
      </p:grpSp>
      <p:sp>
        <p:nvSpPr>
          <p:cNvPr id="25" name="Otsikko 1">
            <a:extLst>
              <a:ext uri="{FF2B5EF4-FFF2-40B4-BE49-F238E27FC236}">
                <a16:creationId xmlns:a16="http://schemas.microsoft.com/office/drawing/2014/main" id="{140C24A2-BE01-3A87-C043-931216F0B64C}"/>
              </a:ext>
            </a:extLst>
          </p:cNvPr>
          <p:cNvSpPr>
            <a:spLocks noGrp="1"/>
          </p:cNvSpPr>
          <p:nvPr>
            <p:ph type="title"/>
          </p:nvPr>
        </p:nvSpPr>
        <p:spPr>
          <a:xfrm>
            <a:off x="6190488" y="731520"/>
            <a:ext cx="4663440" cy="1447800"/>
          </a:xfrm>
        </p:spPr>
        <p:txBody>
          <a:bodyPr rtlCol="0" anchor="b">
            <a:noAutofit/>
          </a:bodyPr>
          <a:lstStyle>
            <a:lvl1pPr>
              <a:defRPr sz="4000"/>
            </a:lvl1pPr>
          </a:lstStyle>
          <a:p>
            <a:pPr rtl="0"/>
            <a:r>
              <a:rPr lang="fi"/>
              <a:t>Muokkaa otsikon perustyyliä napsauttamalla</a:t>
            </a:r>
          </a:p>
        </p:txBody>
      </p:sp>
      <p:sp>
        <p:nvSpPr>
          <p:cNvPr id="18" name="Kuvan paikkamerkki 34">
            <a:extLst>
              <a:ext uri="{FF2B5EF4-FFF2-40B4-BE49-F238E27FC236}">
                <a16:creationId xmlns:a16="http://schemas.microsoft.com/office/drawing/2014/main" id="{BEA2029F-15E2-0FF2-34DE-4EA7F2CAFC38}"/>
              </a:ext>
            </a:extLst>
          </p:cNvPr>
          <p:cNvSpPr>
            <a:spLocks noGrp="1"/>
          </p:cNvSpPr>
          <p:nvPr>
            <p:ph type="pic" sz="quarter" idx="18" hasCustomPrompt="1"/>
          </p:nvPr>
        </p:nvSpPr>
        <p:spPr>
          <a:xfrm>
            <a:off x="301752" y="301752"/>
            <a:ext cx="4672584" cy="6254496"/>
          </a:xfrm>
          <a:blipFill>
            <a:blip r:embed="rId2">
              <a:alphaModFix amt="60000"/>
            </a:blip>
            <a:stretch>
              <a:fillRect/>
            </a:stretch>
          </a:blipFill>
        </p:spPr>
        <p:txBody>
          <a:bodyPr rtlCol="0"/>
          <a:lstStyle>
            <a:lvl1pPr marL="0" indent="0">
              <a:buNone/>
              <a:defRPr/>
            </a:lvl1pPr>
          </a:lstStyle>
          <a:p>
            <a:pPr rtl="0"/>
            <a:r>
              <a:rPr lang="fi"/>
              <a:t>  </a:t>
            </a:r>
          </a:p>
        </p:txBody>
      </p:sp>
      <p:sp>
        <p:nvSpPr>
          <p:cNvPr id="26" name="Sisällön paikkamerkki 7">
            <a:extLst>
              <a:ext uri="{FF2B5EF4-FFF2-40B4-BE49-F238E27FC236}">
                <a16:creationId xmlns:a16="http://schemas.microsoft.com/office/drawing/2014/main" id="{7BFBE908-0DFE-6B84-D3F5-F4A5B0AF3EDF}"/>
              </a:ext>
            </a:extLst>
          </p:cNvPr>
          <p:cNvSpPr>
            <a:spLocks noGrp="1"/>
          </p:cNvSpPr>
          <p:nvPr>
            <p:ph sz="quarter" idx="14"/>
          </p:nvPr>
        </p:nvSpPr>
        <p:spPr>
          <a:xfrm>
            <a:off x="6195931" y="2373638"/>
            <a:ext cx="4460528" cy="3798562"/>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6190488" y="6343955"/>
            <a:ext cx="2105099" cy="365125"/>
          </a:xfrm>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a:xfrm>
            <a:off x="8460666" y="6343955"/>
            <a:ext cx="1772029" cy="365125"/>
          </a:xfrm>
        </p:spPr>
        <p:txBody>
          <a:bodyPr rtlCol="0"/>
          <a:lstStyle>
            <a:lvl1pPr>
              <a:defRPr>
                <a:solidFill>
                  <a:schemeClr val="tx1"/>
                </a:solidFill>
                <a:effectLst/>
              </a:defRPr>
            </a:lvl1pPr>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10232695" y="6343955"/>
            <a:ext cx="429207"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3047734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sältö ja kuva 6">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DA59BB2C-7590-FBB4-3327-5EC2E6FF4657}"/>
              </a:ext>
              <a:ext uri="{C183D7F6-B498-43B3-948B-1728B52AA6E4}">
                <adec:decorative xmlns:adec="http://schemas.microsoft.com/office/drawing/2017/decorative" val="1"/>
              </a:ext>
            </a:extLst>
          </p:cNvPr>
          <p:cNvSpPr/>
          <p:nvPr userDrawn="1"/>
        </p:nvSpPr>
        <p:spPr>
          <a:xfrm>
            <a:off x="6915912" y="0"/>
            <a:ext cx="527608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Otsikko 1">
            <a:extLst>
              <a:ext uri="{FF2B5EF4-FFF2-40B4-BE49-F238E27FC236}">
                <a16:creationId xmlns:a16="http://schemas.microsoft.com/office/drawing/2014/main" id="{00F5D989-607B-FB7F-0F99-0E7B26A16824}"/>
              </a:ext>
            </a:extLst>
          </p:cNvPr>
          <p:cNvSpPr>
            <a:spLocks noGrp="1"/>
          </p:cNvSpPr>
          <p:nvPr>
            <p:ph type="title"/>
          </p:nvPr>
        </p:nvSpPr>
        <p:spPr>
          <a:xfrm>
            <a:off x="731520" y="731520"/>
            <a:ext cx="4760540" cy="1463040"/>
          </a:xfrm>
        </p:spPr>
        <p:txBody>
          <a:bodyPr rtlCol="0" anchor="b">
            <a:noAutofit/>
          </a:bodyPr>
          <a:lstStyle>
            <a:lvl1pPr>
              <a:defRPr sz="4000"/>
            </a:lvl1pPr>
          </a:lstStyle>
          <a:p>
            <a:pPr rtl="0"/>
            <a:r>
              <a:rPr lang="fi"/>
              <a:t>Muokkaa otsikon perustyyliä napsauttamalla</a:t>
            </a:r>
          </a:p>
        </p:txBody>
      </p:sp>
      <p:sp>
        <p:nvSpPr>
          <p:cNvPr id="13" name="Sisällön paikkamerkki 7">
            <a:extLst>
              <a:ext uri="{FF2B5EF4-FFF2-40B4-BE49-F238E27FC236}">
                <a16:creationId xmlns:a16="http://schemas.microsoft.com/office/drawing/2014/main" id="{0DDD81C0-07D7-782E-23E7-41B36AC20214}"/>
              </a:ext>
            </a:extLst>
          </p:cNvPr>
          <p:cNvSpPr>
            <a:spLocks noGrp="1"/>
          </p:cNvSpPr>
          <p:nvPr>
            <p:ph sz="quarter" idx="14"/>
          </p:nvPr>
        </p:nvSpPr>
        <p:spPr>
          <a:xfrm>
            <a:off x="731520" y="2373638"/>
            <a:ext cx="4460528" cy="3798562"/>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5" name="Alatunnisteen paikkamerkki 5">
            <a:extLst>
              <a:ext uri="{FF2B5EF4-FFF2-40B4-BE49-F238E27FC236}">
                <a16:creationId xmlns:a16="http://schemas.microsoft.com/office/drawing/2014/main" id="{CAB313A0-3D14-8B7E-4DCD-7023183E01C3}"/>
              </a:ext>
            </a:extLst>
          </p:cNvPr>
          <p:cNvSpPr>
            <a:spLocks noGrp="1"/>
          </p:cNvSpPr>
          <p:nvPr>
            <p:ph type="ftr" sz="quarter" idx="11"/>
          </p:nvPr>
        </p:nvSpPr>
        <p:spPr>
          <a:xfrm>
            <a:off x="731520" y="6343955"/>
            <a:ext cx="2105099" cy="365125"/>
          </a:xfrm>
        </p:spPr>
        <p:txBody>
          <a:bodyPr rtlCol="0"/>
          <a:lstStyle/>
          <a:p>
            <a:pPr rtl="0"/>
            <a:r>
              <a:rPr lang="fi"/>
              <a:t>Alatunnisteen esimerkkiteksti</a:t>
            </a:r>
          </a:p>
        </p:txBody>
      </p:sp>
      <p:sp>
        <p:nvSpPr>
          <p:cNvPr id="14" name="Päivämäärän paikkamerkki 4">
            <a:extLst>
              <a:ext uri="{FF2B5EF4-FFF2-40B4-BE49-F238E27FC236}">
                <a16:creationId xmlns:a16="http://schemas.microsoft.com/office/drawing/2014/main" id="{ED1993B6-5797-FC08-C430-C673385C562D}"/>
              </a:ext>
            </a:extLst>
          </p:cNvPr>
          <p:cNvSpPr>
            <a:spLocks noGrp="1"/>
          </p:cNvSpPr>
          <p:nvPr>
            <p:ph type="dt" sz="half" idx="10"/>
          </p:nvPr>
        </p:nvSpPr>
        <p:spPr>
          <a:xfrm>
            <a:off x="3794178" y="6343955"/>
            <a:ext cx="1772029" cy="365125"/>
          </a:xfrm>
        </p:spPr>
        <p:txBody>
          <a:bodyPr rtlCol="0"/>
          <a:lstStyle>
            <a:lvl1pPr>
              <a:defRPr>
                <a:solidFill>
                  <a:schemeClr val="tx1"/>
                </a:solidFill>
                <a:effectLst/>
              </a:defRPr>
            </a:lvl1pPr>
          </a:lstStyle>
          <a:p>
            <a:pPr rtl="0"/>
            <a:r>
              <a:rPr lang="en-US"/>
              <a:t>17.9.2025</a:t>
            </a:r>
          </a:p>
        </p:txBody>
      </p:sp>
      <p:sp>
        <p:nvSpPr>
          <p:cNvPr id="16" name="Dian numeron paikkamerkki 6">
            <a:extLst>
              <a:ext uri="{FF2B5EF4-FFF2-40B4-BE49-F238E27FC236}">
                <a16:creationId xmlns:a16="http://schemas.microsoft.com/office/drawing/2014/main" id="{DF8C9955-F196-5067-514B-5A38AEFE02E9}"/>
              </a:ext>
            </a:extLst>
          </p:cNvPr>
          <p:cNvSpPr>
            <a:spLocks noGrp="1"/>
          </p:cNvSpPr>
          <p:nvPr>
            <p:ph type="sldNum" sz="quarter" idx="12"/>
          </p:nvPr>
        </p:nvSpPr>
        <p:spPr>
          <a:xfrm>
            <a:off x="5566207" y="6343955"/>
            <a:ext cx="695108" cy="365125"/>
          </a:xfrm>
        </p:spPr>
        <p:txBody>
          <a:bodyPr rtlCol="0"/>
          <a:lstStyle/>
          <a:p>
            <a:pPr rtl="0"/>
            <a:fld id="{AEAA3239-9EA4-4A65-A281-97F994456D9F}" type="slidenum">
              <a:rPr lang="en-US" smtClean="0"/>
              <a:t>‹#›</a:t>
            </a:fld>
            <a:endParaRPr lang="en-US" dirty="0"/>
          </a:p>
        </p:txBody>
      </p:sp>
      <p:sp>
        <p:nvSpPr>
          <p:cNvPr id="10" name="Kuvan paikkamerkki 34">
            <a:extLst>
              <a:ext uri="{FF2B5EF4-FFF2-40B4-BE49-F238E27FC236}">
                <a16:creationId xmlns:a16="http://schemas.microsoft.com/office/drawing/2014/main" id="{39BF7065-8AF2-D931-49F8-454004870315}"/>
              </a:ext>
            </a:extLst>
          </p:cNvPr>
          <p:cNvSpPr>
            <a:spLocks noGrp="1"/>
          </p:cNvSpPr>
          <p:nvPr>
            <p:ph type="pic" sz="quarter" idx="18" hasCustomPrompt="1"/>
          </p:nvPr>
        </p:nvSpPr>
        <p:spPr>
          <a:xfrm>
            <a:off x="7217664" y="301752"/>
            <a:ext cx="4672584" cy="6254496"/>
          </a:xfrm>
          <a:blipFill>
            <a:blip r:embed="rId2">
              <a:alphaModFix amt="60000"/>
            </a:blip>
            <a:stretch>
              <a:fillRect/>
            </a:stretch>
          </a:blipFill>
        </p:spPr>
        <p:txBody>
          <a:bodyPr rtlCol="0"/>
          <a:lstStyle>
            <a:lvl1pPr marL="0" indent="0">
              <a:buNone/>
              <a:defRPr/>
            </a:lvl1pPr>
          </a:lstStyle>
          <a:p>
            <a:pPr rtl="0"/>
            <a:r>
              <a:rPr lang="fi"/>
              <a:t>  </a:t>
            </a:r>
          </a:p>
        </p:txBody>
      </p:sp>
      <p:grpSp>
        <p:nvGrpSpPr>
          <p:cNvPr id="2" name="Ryhmä 1">
            <a:extLst>
              <a:ext uri="{FF2B5EF4-FFF2-40B4-BE49-F238E27FC236}">
                <a16:creationId xmlns:a16="http://schemas.microsoft.com/office/drawing/2014/main" id="{96DA45BA-0F8A-4A64-8B62-9586386978BE}"/>
              </a:ext>
            </a:extLst>
          </p:cNvPr>
          <p:cNvGrpSpPr/>
          <p:nvPr userDrawn="1"/>
        </p:nvGrpSpPr>
        <p:grpSpPr>
          <a:xfrm>
            <a:off x="5731125" y="685800"/>
            <a:ext cx="504370" cy="544340"/>
            <a:chOff x="10917026" y="837879"/>
            <a:chExt cx="513774" cy="554490"/>
          </a:xfrm>
        </p:grpSpPr>
        <p:sp>
          <p:nvSpPr>
            <p:cNvPr id="3" name="Grafiikka 12">
              <a:extLst>
                <a:ext uri="{FF2B5EF4-FFF2-40B4-BE49-F238E27FC236}">
                  <a16:creationId xmlns:a16="http://schemas.microsoft.com/office/drawing/2014/main" id="{37384074-2785-F317-D94C-0A50BF6CF2A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4" name="Grafiikka 13">
              <a:extLst>
                <a:ext uri="{FF2B5EF4-FFF2-40B4-BE49-F238E27FC236}">
                  <a16:creationId xmlns:a16="http://schemas.microsoft.com/office/drawing/2014/main" id="{29AE60DE-4722-9C1D-3B24-48359F2978F9}"/>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5" name="Grafiikka 15">
              <a:extLst>
                <a:ext uri="{FF2B5EF4-FFF2-40B4-BE49-F238E27FC236}">
                  <a16:creationId xmlns:a16="http://schemas.microsoft.com/office/drawing/2014/main" id="{252AF6E6-C7EE-AC03-2270-108B472CD8A6}"/>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1940440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sältö ja kuva 7">
    <p:spTree>
      <p:nvGrpSpPr>
        <p:cNvPr id="1" name=""/>
        <p:cNvGrpSpPr/>
        <p:nvPr/>
      </p:nvGrpSpPr>
      <p:grpSpPr>
        <a:xfrm>
          <a:off x="0" y="0"/>
          <a:ext cx="0" cy="0"/>
          <a:chOff x="0" y="0"/>
          <a:chExt cx="0" cy="0"/>
        </a:xfrm>
      </p:grpSpPr>
      <p:sp>
        <p:nvSpPr>
          <p:cNvPr id="13" name="Suorakulmio 12">
            <a:extLst>
              <a:ext uri="{FF2B5EF4-FFF2-40B4-BE49-F238E27FC236}">
                <a16:creationId xmlns:a16="http://schemas.microsoft.com/office/drawing/2014/main" id="{F788E269-88CE-8C16-5FFA-6422CB84D5CA}"/>
              </a:ext>
              <a:ext uri="{C183D7F6-B498-43B3-948B-1728B52AA6E4}">
                <adec:decorative xmlns:adec="http://schemas.microsoft.com/office/drawing/2017/decorative" val="1"/>
              </a:ext>
            </a:extLst>
          </p:cNvPr>
          <p:cNvSpPr/>
          <p:nvPr userDrawn="1"/>
        </p:nvSpPr>
        <p:spPr>
          <a:xfrm>
            <a:off x="-13138" y="1524"/>
            <a:ext cx="6281165"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Otsikko 1">
            <a:extLst>
              <a:ext uri="{FF2B5EF4-FFF2-40B4-BE49-F238E27FC236}">
                <a16:creationId xmlns:a16="http://schemas.microsoft.com/office/drawing/2014/main" id="{A900E387-922C-953A-843A-B9F023262BD7}"/>
              </a:ext>
            </a:extLst>
          </p:cNvPr>
          <p:cNvSpPr>
            <a:spLocks noGrp="1"/>
          </p:cNvSpPr>
          <p:nvPr>
            <p:ph type="title"/>
          </p:nvPr>
        </p:nvSpPr>
        <p:spPr>
          <a:xfrm>
            <a:off x="7178104" y="731520"/>
            <a:ext cx="3566160" cy="1463040"/>
          </a:xfrm>
        </p:spPr>
        <p:txBody>
          <a:bodyPr rtlCol="0" anchor="b">
            <a:noAutofit/>
          </a:bodyPr>
          <a:lstStyle>
            <a:lvl1pPr>
              <a:defRPr sz="4000"/>
            </a:lvl1pPr>
          </a:lstStyle>
          <a:p>
            <a:pPr rtl="0"/>
            <a:r>
              <a:rPr lang="fi"/>
              <a:t>Muokkaa otsikon perustyyliä napsauttamalla</a:t>
            </a:r>
          </a:p>
        </p:txBody>
      </p:sp>
      <p:sp>
        <p:nvSpPr>
          <p:cNvPr id="14" name="Kuvan paikkamerkki 19">
            <a:extLst>
              <a:ext uri="{FF2B5EF4-FFF2-40B4-BE49-F238E27FC236}">
                <a16:creationId xmlns:a16="http://schemas.microsoft.com/office/drawing/2014/main" id="{38E1518C-B8DA-5FB3-D59D-3C0852649A63}"/>
              </a:ext>
            </a:extLst>
          </p:cNvPr>
          <p:cNvSpPr>
            <a:spLocks noGrp="1"/>
          </p:cNvSpPr>
          <p:nvPr>
            <p:ph type="pic" sz="quarter" idx="18" hasCustomPrompt="1"/>
          </p:nvPr>
        </p:nvSpPr>
        <p:spPr>
          <a:xfrm>
            <a:off x="288485" y="303276"/>
            <a:ext cx="5677791" cy="6251447"/>
          </a:xfrm>
          <a:blipFill>
            <a:blip r:embed="rId2">
              <a:alphaModFix amt="60000"/>
            </a:blip>
            <a:stretch>
              <a:fillRect/>
            </a:stretch>
          </a:blipFill>
        </p:spPr>
        <p:txBody>
          <a:bodyPr rtlCol="0"/>
          <a:lstStyle>
            <a:lvl1pPr marL="0" indent="0">
              <a:buNone/>
              <a:defRPr/>
            </a:lvl1pPr>
          </a:lstStyle>
          <a:p>
            <a:pPr rtl="0"/>
            <a:r>
              <a:rPr lang="fi"/>
              <a:t>  </a:t>
            </a:r>
          </a:p>
        </p:txBody>
      </p:sp>
      <p:sp>
        <p:nvSpPr>
          <p:cNvPr id="12" name="Sisällön paikkamerkki 7">
            <a:extLst>
              <a:ext uri="{FF2B5EF4-FFF2-40B4-BE49-F238E27FC236}">
                <a16:creationId xmlns:a16="http://schemas.microsoft.com/office/drawing/2014/main" id="{35F0A005-5A5E-B738-FB00-880E7ABF3C82}"/>
              </a:ext>
            </a:extLst>
          </p:cNvPr>
          <p:cNvSpPr>
            <a:spLocks noGrp="1"/>
          </p:cNvSpPr>
          <p:nvPr>
            <p:ph sz="quarter" idx="14"/>
          </p:nvPr>
        </p:nvSpPr>
        <p:spPr>
          <a:xfrm>
            <a:off x="7178233" y="2373638"/>
            <a:ext cx="3466596" cy="3798562"/>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Alatunnisteen paikkamerkki 8">
            <a:extLst>
              <a:ext uri="{FF2B5EF4-FFF2-40B4-BE49-F238E27FC236}">
                <a16:creationId xmlns:a16="http://schemas.microsoft.com/office/drawing/2014/main" id="{B09198F5-FF38-389C-E060-120AC6301809}"/>
              </a:ext>
            </a:extLst>
          </p:cNvPr>
          <p:cNvSpPr>
            <a:spLocks noGrp="1"/>
          </p:cNvSpPr>
          <p:nvPr>
            <p:ph type="ftr" sz="quarter" idx="16"/>
          </p:nvPr>
        </p:nvSpPr>
        <p:spPr>
          <a:xfrm>
            <a:off x="7178105" y="6343955"/>
            <a:ext cx="2012061" cy="365125"/>
          </a:xfrm>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15305F20-8340-4F06-2EA5-4D05FFED4587}"/>
              </a:ext>
            </a:extLst>
          </p:cNvPr>
          <p:cNvSpPr>
            <a:spLocks noGrp="1"/>
          </p:cNvSpPr>
          <p:nvPr>
            <p:ph type="dt" sz="half" idx="15"/>
          </p:nvPr>
        </p:nvSpPr>
        <p:spPr>
          <a:xfrm>
            <a:off x="9190166" y="6343955"/>
            <a:ext cx="922372" cy="365125"/>
          </a:xfrm>
        </p:spPr>
        <p:txBody>
          <a:bodyPr rtlCol="0"/>
          <a:lstStyle/>
          <a:p>
            <a:pPr rtl="0"/>
            <a:r>
              <a:rPr lang="en-US"/>
              <a:t>17.9.2025</a:t>
            </a:r>
          </a:p>
        </p:txBody>
      </p:sp>
      <p:sp>
        <p:nvSpPr>
          <p:cNvPr id="10" name="Dian numeron paikkamerkki 9">
            <a:extLst>
              <a:ext uri="{FF2B5EF4-FFF2-40B4-BE49-F238E27FC236}">
                <a16:creationId xmlns:a16="http://schemas.microsoft.com/office/drawing/2014/main" id="{4963CA08-6B63-DC1E-8CB3-C323C9040122}"/>
              </a:ext>
            </a:extLst>
          </p:cNvPr>
          <p:cNvSpPr>
            <a:spLocks noGrp="1"/>
          </p:cNvSpPr>
          <p:nvPr>
            <p:ph type="sldNum" sz="quarter" idx="17"/>
          </p:nvPr>
        </p:nvSpPr>
        <p:spPr>
          <a:xfrm>
            <a:off x="10212180" y="6343955"/>
            <a:ext cx="429207" cy="365125"/>
          </a:xfrm>
        </p:spPr>
        <p:txBody>
          <a:bodyPr rtlCol="0"/>
          <a:lstStyle/>
          <a:p>
            <a:pPr rtl="0"/>
            <a:fld id="{AEAA3239-9EA4-4A65-A281-97F994456D9F}" type="slidenum">
              <a:rPr lang="en-US" smtClean="0"/>
              <a:t>‹#›</a:t>
            </a:fld>
            <a:endParaRPr lang="en-US"/>
          </a:p>
        </p:txBody>
      </p:sp>
      <p:grpSp>
        <p:nvGrpSpPr>
          <p:cNvPr id="15" name="Ryhmä 14">
            <a:extLst>
              <a:ext uri="{FF2B5EF4-FFF2-40B4-BE49-F238E27FC236}">
                <a16:creationId xmlns:a16="http://schemas.microsoft.com/office/drawing/2014/main" id="{F5085F88-91FD-D282-D563-71C441A10FEE}"/>
              </a:ext>
            </a:extLst>
          </p:cNvPr>
          <p:cNvGrpSpPr/>
          <p:nvPr userDrawn="1"/>
        </p:nvGrpSpPr>
        <p:grpSpPr>
          <a:xfrm>
            <a:off x="11078040" y="685800"/>
            <a:ext cx="504370" cy="544340"/>
            <a:chOff x="10917026" y="837879"/>
            <a:chExt cx="513774" cy="554490"/>
          </a:xfrm>
        </p:grpSpPr>
        <p:sp>
          <p:nvSpPr>
            <p:cNvPr id="16" name="Grafiikka 12">
              <a:extLst>
                <a:ext uri="{FF2B5EF4-FFF2-40B4-BE49-F238E27FC236}">
                  <a16:creationId xmlns:a16="http://schemas.microsoft.com/office/drawing/2014/main" id="{46032939-0CC3-2255-D3BA-4C4BA045A7F8}"/>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1"/>
                </a:solidFill>
              </a:endParaRPr>
            </a:p>
          </p:txBody>
        </p:sp>
        <p:sp>
          <p:nvSpPr>
            <p:cNvPr id="17" name="Grafiikka 13">
              <a:extLst>
                <a:ext uri="{FF2B5EF4-FFF2-40B4-BE49-F238E27FC236}">
                  <a16:creationId xmlns:a16="http://schemas.microsoft.com/office/drawing/2014/main" id="{326CB967-92AC-04E3-A374-19C81692447C}"/>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1"/>
                </a:solidFill>
              </a:endParaRPr>
            </a:p>
          </p:txBody>
        </p:sp>
        <p:sp>
          <p:nvSpPr>
            <p:cNvPr id="18" name="Grafiikka 15">
              <a:extLst>
                <a:ext uri="{FF2B5EF4-FFF2-40B4-BE49-F238E27FC236}">
                  <a16:creationId xmlns:a16="http://schemas.microsoft.com/office/drawing/2014/main" id="{3467D95A-0128-AF21-E271-EC4877C89224}"/>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1"/>
                </a:solidFill>
              </a:endParaRPr>
            </a:p>
          </p:txBody>
        </p:sp>
      </p:grpSp>
    </p:spTree>
    <p:extLst>
      <p:ext uri="{BB962C8B-B14F-4D97-AF65-F5344CB8AC3E}">
        <p14:creationId xmlns:p14="http://schemas.microsoft.com/office/powerpoint/2010/main" val="3357419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sält ja kuva 8">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19" y="731520"/>
            <a:ext cx="3734215" cy="1463040"/>
          </a:xfrm>
        </p:spPr>
        <p:txBody>
          <a:bodyPr rtlCol="0" anchor="b">
            <a:noAutofit/>
          </a:bodyPr>
          <a:lstStyle>
            <a:lvl1pPr>
              <a:defRPr sz="40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747AED59-1A26-9C13-8482-7857E7DEFE52}"/>
              </a:ext>
            </a:extLst>
          </p:cNvPr>
          <p:cNvSpPr>
            <a:spLocks noGrp="1"/>
          </p:cNvSpPr>
          <p:nvPr>
            <p:ph sz="quarter" idx="14"/>
          </p:nvPr>
        </p:nvSpPr>
        <p:spPr>
          <a:xfrm>
            <a:off x="731520" y="2373638"/>
            <a:ext cx="3466596" cy="3798562"/>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Alatunnisteen paikkamerkki 8">
            <a:extLst>
              <a:ext uri="{FF2B5EF4-FFF2-40B4-BE49-F238E27FC236}">
                <a16:creationId xmlns:a16="http://schemas.microsoft.com/office/drawing/2014/main" id="{B09198F5-FF38-389C-E060-120AC6301809}"/>
              </a:ext>
            </a:extLst>
          </p:cNvPr>
          <p:cNvSpPr>
            <a:spLocks noGrp="1"/>
          </p:cNvSpPr>
          <p:nvPr>
            <p:ph type="ftr" sz="quarter" idx="16"/>
          </p:nvPr>
        </p:nvSpPr>
        <p:spPr>
          <a:xfrm>
            <a:off x="731520" y="6343955"/>
            <a:ext cx="1637337" cy="365125"/>
          </a:xfrm>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15305F20-8340-4F06-2EA5-4D05FFED4587}"/>
              </a:ext>
            </a:extLst>
          </p:cNvPr>
          <p:cNvSpPr>
            <a:spLocks noGrp="1"/>
          </p:cNvSpPr>
          <p:nvPr>
            <p:ph type="dt" sz="half" idx="15"/>
          </p:nvPr>
        </p:nvSpPr>
        <p:spPr>
          <a:xfrm>
            <a:off x="3617591" y="6343955"/>
            <a:ext cx="949766" cy="365125"/>
          </a:xfrm>
        </p:spPr>
        <p:txBody>
          <a:bodyPr rtlCol="0"/>
          <a:lstStyle/>
          <a:p>
            <a:pPr rtl="0"/>
            <a:r>
              <a:rPr lang="en-US"/>
              <a:t>17.9.2025</a:t>
            </a:r>
          </a:p>
        </p:txBody>
      </p:sp>
      <p:sp>
        <p:nvSpPr>
          <p:cNvPr id="10" name="Dian numeron paikkamerkki 9">
            <a:extLst>
              <a:ext uri="{FF2B5EF4-FFF2-40B4-BE49-F238E27FC236}">
                <a16:creationId xmlns:a16="http://schemas.microsoft.com/office/drawing/2014/main" id="{4963CA08-6B63-DC1E-8CB3-C323C9040122}"/>
              </a:ext>
            </a:extLst>
          </p:cNvPr>
          <p:cNvSpPr>
            <a:spLocks noGrp="1"/>
          </p:cNvSpPr>
          <p:nvPr>
            <p:ph type="sldNum" sz="quarter" idx="17"/>
          </p:nvPr>
        </p:nvSpPr>
        <p:spPr>
          <a:xfrm>
            <a:off x="4567357" y="6343955"/>
            <a:ext cx="429207" cy="365125"/>
          </a:xfrm>
        </p:spPr>
        <p:txBody>
          <a:bodyPr rtlCol="0"/>
          <a:lstStyle/>
          <a:p>
            <a:pPr rtl="0"/>
            <a:fld id="{AEAA3239-9EA4-4A65-A281-97F994456D9F}" type="slidenum">
              <a:rPr lang="en-US" smtClean="0"/>
              <a:t>‹#›</a:t>
            </a:fld>
            <a:endParaRPr lang="en-US"/>
          </a:p>
        </p:txBody>
      </p:sp>
      <p:sp>
        <p:nvSpPr>
          <p:cNvPr id="3" name="Suorakulmio 2">
            <a:extLst>
              <a:ext uri="{FF2B5EF4-FFF2-40B4-BE49-F238E27FC236}">
                <a16:creationId xmlns:a16="http://schemas.microsoft.com/office/drawing/2014/main" id="{D6D97762-21CE-742F-476A-8D113FA7710B}"/>
              </a:ext>
              <a:ext uri="{C183D7F6-B498-43B3-948B-1728B52AA6E4}">
                <adec:decorative xmlns:adec="http://schemas.microsoft.com/office/drawing/2017/decorative" val="1"/>
              </a:ext>
            </a:extLst>
          </p:cNvPr>
          <p:cNvSpPr/>
          <p:nvPr userDrawn="1"/>
        </p:nvSpPr>
        <p:spPr>
          <a:xfrm>
            <a:off x="5910835" y="0"/>
            <a:ext cx="6281165"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 name="Kuvan paikkamerkki 19">
            <a:extLst>
              <a:ext uri="{FF2B5EF4-FFF2-40B4-BE49-F238E27FC236}">
                <a16:creationId xmlns:a16="http://schemas.microsoft.com/office/drawing/2014/main" id="{3A0DA082-043B-10E6-F85B-5FE613224E99}"/>
              </a:ext>
            </a:extLst>
          </p:cNvPr>
          <p:cNvSpPr>
            <a:spLocks noGrp="1"/>
          </p:cNvSpPr>
          <p:nvPr>
            <p:ph type="pic" sz="quarter" idx="18" hasCustomPrompt="1"/>
          </p:nvPr>
        </p:nvSpPr>
        <p:spPr>
          <a:xfrm>
            <a:off x="6212458" y="301752"/>
            <a:ext cx="5677791" cy="6251447"/>
          </a:xfrm>
          <a:blipFill>
            <a:blip r:embed="rId2">
              <a:alphaModFix amt="60000"/>
            </a:blip>
            <a:stretch>
              <a:fillRect/>
            </a:stretch>
          </a:blipFill>
        </p:spPr>
        <p:txBody>
          <a:bodyPr rtlCol="0"/>
          <a:lstStyle>
            <a:lvl1pPr marL="0" indent="0">
              <a:buNone/>
              <a:defRPr/>
            </a:lvl1pPr>
          </a:lstStyle>
          <a:p>
            <a:pPr rtl="0"/>
            <a:r>
              <a:rPr lang="fi"/>
              <a:t>  </a:t>
            </a:r>
          </a:p>
        </p:txBody>
      </p:sp>
      <p:grpSp>
        <p:nvGrpSpPr>
          <p:cNvPr id="6" name="Ryhmä 5">
            <a:extLst>
              <a:ext uri="{FF2B5EF4-FFF2-40B4-BE49-F238E27FC236}">
                <a16:creationId xmlns:a16="http://schemas.microsoft.com/office/drawing/2014/main" id="{9A8D083D-C540-D2F5-A63D-179C0B9297D1}"/>
              </a:ext>
            </a:extLst>
          </p:cNvPr>
          <p:cNvGrpSpPr/>
          <p:nvPr userDrawn="1"/>
        </p:nvGrpSpPr>
        <p:grpSpPr>
          <a:xfrm>
            <a:off x="4708236" y="685800"/>
            <a:ext cx="504370" cy="544340"/>
            <a:chOff x="10917026" y="837879"/>
            <a:chExt cx="513774" cy="554490"/>
          </a:xfrm>
        </p:grpSpPr>
        <p:sp>
          <p:nvSpPr>
            <p:cNvPr id="7" name="Grafiikka 12">
              <a:extLst>
                <a:ext uri="{FF2B5EF4-FFF2-40B4-BE49-F238E27FC236}">
                  <a16:creationId xmlns:a16="http://schemas.microsoft.com/office/drawing/2014/main" id="{C093ED64-0C42-9BE5-744F-84BC0FC56BCA}"/>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11" name="Grafiikka 13">
              <a:extLst>
                <a:ext uri="{FF2B5EF4-FFF2-40B4-BE49-F238E27FC236}">
                  <a16:creationId xmlns:a16="http://schemas.microsoft.com/office/drawing/2014/main" id="{FEC78D10-4FD6-6427-73BE-7E91E74A3AE5}"/>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12" name="Grafiikka 15">
              <a:extLst>
                <a:ext uri="{FF2B5EF4-FFF2-40B4-BE49-F238E27FC236}">
                  <a16:creationId xmlns:a16="http://schemas.microsoft.com/office/drawing/2014/main" id="{1F87DA6C-8CB7-C8C3-42EF-FB410EF4E4AC}"/>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2146278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sältö ja kuva 9">
    <p:spTree>
      <p:nvGrpSpPr>
        <p:cNvPr id="1" name=""/>
        <p:cNvGrpSpPr/>
        <p:nvPr/>
      </p:nvGrpSpPr>
      <p:grpSpPr>
        <a:xfrm>
          <a:off x="0" y="0"/>
          <a:ext cx="0" cy="0"/>
          <a:chOff x="0" y="0"/>
          <a:chExt cx="0" cy="0"/>
        </a:xfrm>
      </p:grpSpPr>
      <p:sp>
        <p:nvSpPr>
          <p:cNvPr id="15" name="Suorakulmio 14">
            <a:extLst>
              <a:ext uri="{FF2B5EF4-FFF2-40B4-BE49-F238E27FC236}">
                <a16:creationId xmlns:a16="http://schemas.microsoft.com/office/drawing/2014/main" id="{41568231-6EE1-C9D1-731F-866CD76D7217}"/>
              </a:ext>
              <a:ext uri="{C183D7F6-B498-43B3-948B-1728B52AA6E4}">
                <adec:decorative xmlns:adec="http://schemas.microsoft.com/office/drawing/2017/decorative" val="1"/>
              </a:ext>
            </a:extLst>
          </p:cNvPr>
          <p:cNvSpPr/>
          <p:nvPr userDrawn="1"/>
        </p:nvSpPr>
        <p:spPr>
          <a:xfrm>
            <a:off x="-1" y="0"/>
            <a:ext cx="7010399"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8" name="Ryhmä 17">
            <a:extLst>
              <a:ext uri="{FF2B5EF4-FFF2-40B4-BE49-F238E27FC236}">
                <a16:creationId xmlns:a16="http://schemas.microsoft.com/office/drawing/2014/main" id="{78CADE79-1143-4025-5E81-CDF840A55570}"/>
              </a:ext>
            </a:extLst>
          </p:cNvPr>
          <p:cNvGrpSpPr/>
          <p:nvPr userDrawn="1"/>
        </p:nvGrpSpPr>
        <p:grpSpPr>
          <a:xfrm>
            <a:off x="11078040" y="685800"/>
            <a:ext cx="504370" cy="544340"/>
            <a:chOff x="10917026" y="837879"/>
            <a:chExt cx="513774" cy="554490"/>
          </a:xfrm>
        </p:grpSpPr>
        <p:sp>
          <p:nvSpPr>
            <p:cNvPr id="19" name="Grafiikka 12">
              <a:extLst>
                <a:ext uri="{FF2B5EF4-FFF2-40B4-BE49-F238E27FC236}">
                  <a16:creationId xmlns:a16="http://schemas.microsoft.com/office/drawing/2014/main" id="{AED6A418-02F5-0E8F-B066-68C4FC75E8FA}"/>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1"/>
                </a:solidFill>
              </a:endParaRPr>
            </a:p>
          </p:txBody>
        </p:sp>
        <p:sp>
          <p:nvSpPr>
            <p:cNvPr id="20" name="Grafiikka 13">
              <a:extLst>
                <a:ext uri="{FF2B5EF4-FFF2-40B4-BE49-F238E27FC236}">
                  <a16:creationId xmlns:a16="http://schemas.microsoft.com/office/drawing/2014/main" id="{78A9BA8F-867C-C0C4-EAFC-DD16736ECDEB}"/>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1"/>
                </a:solidFill>
              </a:endParaRPr>
            </a:p>
          </p:txBody>
        </p:sp>
        <p:sp>
          <p:nvSpPr>
            <p:cNvPr id="21" name="Grafiikka 15">
              <a:extLst>
                <a:ext uri="{FF2B5EF4-FFF2-40B4-BE49-F238E27FC236}">
                  <a16:creationId xmlns:a16="http://schemas.microsoft.com/office/drawing/2014/main" id="{E36243AC-DEA9-2BB6-9493-F12EF61BACD9}"/>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1"/>
                </a:solidFill>
              </a:endParaRPr>
            </a:p>
          </p:txBody>
        </p:sp>
      </p:grpSp>
      <p:sp>
        <p:nvSpPr>
          <p:cNvPr id="24" name="Otsikko 1">
            <a:extLst>
              <a:ext uri="{FF2B5EF4-FFF2-40B4-BE49-F238E27FC236}">
                <a16:creationId xmlns:a16="http://schemas.microsoft.com/office/drawing/2014/main" id="{0BF1A3E9-2DA8-EFCD-1945-10B7E4A7FC17}"/>
              </a:ext>
            </a:extLst>
          </p:cNvPr>
          <p:cNvSpPr>
            <a:spLocks noGrp="1"/>
          </p:cNvSpPr>
          <p:nvPr>
            <p:ph type="title"/>
          </p:nvPr>
        </p:nvSpPr>
        <p:spPr>
          <a:xfrm>
            <a:off x="7913788" y="731519"/>
            <a:ext cx="2699254" cy="2377440"/>
          </a:xfrm>
        </p:spPr>
        <p:txBody>
          <a:bodyPr rtlCol="0" anchor="b">
            <a:noAutofit/>
          </a:bodyPr>
          <a:lstStyle/>
          <a:p>
            <a:pPr rtl="0"/>
            <a:r>
              <a:rPr lang="fi"/>
              <a:t>Muokkaa otsikon perustyyliä napsauttamalla</a:t>
            </a:r>
          </a:p>
        </p:txBody>
      </p:sp>
      <p:sp>
        <p:nvSpPr>
          <p:cNvPr id="16" name="Kuvan paikkamerkki 19">
            <a:extLst>
              <a:ext uri="{FF2B5EF4-FFF2-40B4-BE49-F238E27FC236}">
                <a16:creationId xmlns:a16="http://schemas.microsoft.com/office/drawing/2014/main" id="{5B7D5800-440E-ABD3-D549-DBAB5788D851}"/>
              </a:ext>
            </a:extLst>
          </p:cNvPr>
          <p:cNvSpPr>
            <a:spLocks noGrp="1"/>
          </p:cNvSpPr>
          <p:nvPr>
            <p:ph type="pic" sz="quarter" idx="18" hasCustomPrompt="1"/>
          </p:nvPr>
        </p:nvSpPr>
        <p:spPr>
          <a:xfrm>
            <a:off x="306362" y="301752"/>
            <a:ext cx="6402283" cy="6251447"/>
          </a:xfrm>
          <a:blipFill>
            <a:blip r:embed="rId2">
              <a:alphaModFix amt="60000"/>
            </a:blip>
            <a:stretch>
              <a:fillRect/>
            </a:stretch>
          </a:blipFill>
        </p:spPr>
        <p:txBody>
          <a:bodyPr rtlCol="0"/>
          <a:lstStyle>
            <a:lvl1pPr marL="0" indent="0">
              <a:buNone/>
              <a:defRPr/>
            </a:lvl1pPr>
          </a:lstStyle>
          <a:p>
            <a:pPr rtl="0"/>
            <a:r>
              <a:rPr lang="fi"/>
              <a:t>  </a:t>
            </a:r>
          </a:p>
        </p:txBody>
      </p:sp>
      <p:sp>
        <p:nvSpPr>
          <p:cNvPr id="25" name="Sisällön paikkamerkki 7">
            <a:extLst>
              <a:ext uri="{FF2B5EF4-FFF2-40B4-BE49-F238E27FC236}">
                <a16:creationId xmlns:a16="http://schemas.microsoft.com/office/drawing/2014/main" id="{EBCA59A2-F29D-63E1-CCFC-C5630CD91770}"/>
              </a:ext>
            </a:extLst>
          </p:cNvPr>
          <p:cNvSpPr>
            <a:spLocks noGrp="1"/>
          </p:cNvSpPr>
          <p:nvPr>
            <p:ph sz="quarter" idx="14"/>
          </p:nvPr>
        </p:nvSpPr>
        <p:spPr>
          <a:xfrm>
            <a:off x="7914782" y="3337720"/>
            <a:ext cx="2693346" cy="2656250"/>
          </a:xfrm>
        </p:spPr>
        <p:txBody>
          <a:bodyPr vert="horz" lIns="91440" tIns="45720" rIns="91440" bIns="45720" rtlCol="0">
            <a:norm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7913788" y="6343955"/>
            <a:ext cx="1404460" cy="365125"/>
          </a:xfrm>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a:xfrm>
            <a:off x="9329261" y="6343955"/>
            <a:ext cx="854573" cy="365125"/>
          </a:xfrm>
        </p:spPr>
        <p:txBody>
          <a:bodyPr rtlCol="0"/>
          <a:lstStyle>
            <a:lvl1pPr>
              <a:defRPr>
                <a:solidFill>
                  <a:schemeClr val="bg1">
                    <a:lumMod val="65000"/>
                  </a:schemeClr>
                </a:solidFill>
                <a:effectLst/>
              </a:defRPr>
            </a:lvl1pPr>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10183835" y="6343955"/>
            <a:ext cx="429207"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36443800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sältö ja kuva 10">
    <p:spTree>
      <p:nvGrpSpPr>
        <p:cNvPr id="1" name=""/>
        <p:cNvGrpSpPr/>
        <p:nvPr/>
      </p:nvGrpSpPr>
      <p:grpSpPr>
        <a:xfrm>
          <a:off x="0" y="0"/>
          <a:ext cx="0" cy="0"/>
          <a:chOff x="0" y="0"/>
          <a:chExt cx="0" cy="0"/>
        </a:xfrm>
      </p:grpSpPr>
      <p:sp>
        <p:nvSpPr>
          <p:cNvPr id="18" name="Suorakulmio 17">
            <a:extLst>
              <a:ext uri="{FF2B5EF4-FFF2-40B4-BE49-F238E27FC236}">
                <a16:creationId xmlns:a16="http://schemas.microsoft.com/office/drawing/2014/main" id="{53B3EF42-50EE-E6A8-A9C2-7AFE6D442ADC}"/>
              </a:ext>
              <a:ext uri="{C183D7F6-B498-43B3-948B-1728B52AA6E4}">
                <adec:decorative xmlns:adec="http://schemas.microsoft.com/office/drawing/2017/decorative" val="1"/>
              </a:ext>
            </a:extLst>
          </p:cNvPr>
          <p:cNvSpPr/>
          <p:nvPr userDrawn="1"/>
        </p:nvSpPr>
        <p:spPr>
          <a:xfrm>
            <a:off x="5196841" y="0"/>
            <a:ext cx="7010399"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 name="Ryhmä 9">
            <a:extLst>
              <a:ext uri="{FF2B5EF4-FFF2-40B4-BE49-F238E27FC236}">
                <a16:creationId xmlns:a16="http://schemas.microsoft.com/office/drawing/2014/main" id="{9252F0D5-BB41-D48B-86B3-F11E48AF7EA8}"/>
              </a:ext>
            </a:extLst>
          </p:cNvPr>
          <p:cNvGrpSpPr/>
          <p:nvPr userDrawn="1"/>
        </p:nvGrpSpPr>
        <p:grpSpPr>
          <a:xfrm>
            <a:off x="3894778" y="685800"/>
            <a:ext cx="504370" cy="544340"/>
            <a:chOff x="10917026" y="837879"/>
            <a:chExt cx="513774" cy="554490"/>
          </a:xfrm>
        </p:grpSpPr>
        <p:sp>
          <p:nvSpPr>
            <p:cNvPr id="11" name="Grafiikka 12">
              <a:extLst>
                <a:ext uri="{FF2B5EF4-FFF2-40B4-BE49-F238E27FC236}">
                  <a16:creationId xmlns:a16="http://schemas.microsoft.com/office/drawing/2014/main" id="{6296570F-FB5B-F825-C362-F81EFAF021A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1"/>
                </a:solidFill>
              </a:endParaRPr>
            </a:p>
          </p:txBody>
        </p:sp>
        <p:sp>
          <p:nvSpPr>
            <p:cNvPr id="16" name="Grafiikka 13">
              <a:extLst>
                <a:ext uri="{FF2B5EF4-FFF2-40B4-BE49-F238E27FC236}">
                  <a16:creationId xmlns:a16="http://schemas.microsoft.com/office/drawing/2014/main" id="{4C1B3463-18E1-346D-1A07-8930AA65C103}"/>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1"/>
                </a:solidFill>
              </a:endParaRPr>
            </a:p>
          </p:txBody>
        </p:sp>
        <p:sp>
          <p:nvSpPr>
            <p:cNvPr id="17" name="Grafiikka 15">
              <a:extLst>
                <a:ext uri="{FF2B5EF4-FFF2-40B4-BE49-F238E27FC236}">
                  <a16:creationId xmlns:a16="http://schemas.microsoft.com/office/drawing/2014/main" id="{93FF8579-2163-3C63-2EAE-9C03E5709D01}"/>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1"/>
                </a:solidFill>
              </a:endParaRPr>
            </a:p>
          </p:txBody>
        </p:sp>
      </p:grpSp>
      <p:sp>
        <p:nvSpPr>
          <p:cNvPr id="20" name="Otsikko 1">
            <a:extLst>
              <a:ext uri="{FF2B5EF4-FFF2-40B4-BE49-F238E27FC236}">
                <a16:creationId xmlns:a16="http://schemas.microsoft.com/office/drawing/2014/main" id="{24B91569-6261-A0AF-CAF5-5AAD160092EB}"/>
              </a:ext>
            </a:extLst>
          </p:cNvPr>
          <p:cNvSpPr>
            <a:spLocks noGrp="1"/>
          </p:cNvSpPr>
          <p:nvPr>
            <p:ph type="title"/>
          </p:nvPr>
        </p:nvSpPr>
        <p:spPr>
          <a:xfrm>
            <a:off x="730526" y="731519"/>
            <a:ext cx="2699254" cy="2377440"/>
          </a:xfrm>
        </p:spPr>
        <p:txBody>
          <a:bodyPr rtlCol="0" anchor="b">
            <a:noAutofit/>
          </a:bodyPr>
          <a:lstStyle/>
          <a:p>
            <a:pPr rtl="0"/>
            <a:r>
              <a:rPr lang="fi"/>
              <a:t>Muokkaa otsikon perustyyliä napsauttamalla</a:t>
            </a:r>
          </a:p>
        </p:txBody>
      </p:sp>
      <p:sp>
        <p:nvSpPr>
          <p:cNvPr id="21" name="Sisällön paikkamerkki 7">
            <a:extLst>
              <a:ext uri="{FF2B5EF4-FFF2-40B4-BE49-F238E27FC236}">
                <a16:creationId xmlns:a16="http://schemas.microsoft.com/office/drawing/2014/main" id="{8C24D5D5-972A-AD73-FCA8-59A4C6B48FA9}"/>
              </a:ext>
            </a:extLst>
          </p:cNvPr>
          <p:cNvSpPr>
            <a:spLocks noGrp="1"/>
          </p:cNvSpPr>
          <p:nvPr>
            <p:ph sz="quarter" idx="14"/>
          </p:nvPr>
        </p:nvSpPr>
        <p:spPr>
          <a:xfrm>
            <a:off x="731520" y="3337720"/>
            <a:ext cx="2693346" cy="2656250"/>
          </a:xfrm>
        </p:spPr>
        <p:txBody>
          <a:bodyPr vert="horz" lIns="91440" tIns="45720" rIns="91440" bIns="45720" rtlCol="0">
            <a:norm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Alatunnisteen paikkamerkki 5">
            <a:extLst>
              <a:ext uri="{FF2B5EF4-FFF2-40B4-BE49-F238E27FC236}">
                <a16:creationId xmlns:a16="http://schemas.microsoft.com/office/drawing/2014/main" id="{87D31BD8-3002-3D4D-9B87-D0017F5E678A}"/>
              </a:ext>
            </a:extLst>
          </p:cNvPr>
          <p:cNvSpPr>
            <a:spLocks noGrp="1"/>
          </p:cNvSpPr>
          <p:nvPr>
            <p:ph type="ftr" sz="quarter" idx="11"/>
          </p:nvPr>
        </p:nvSpPr>
        <p:spPr>
          <a:xfrm>
            <a:off x="730526" y="6343955"/>
            <a:ext cx="1404460" cy="365125"/>
          </a:xfrm>
        </p:spPr>
        <p:txBody>
          <a:bodyPr rtlCol="0"/>
          <a:lstStyle/>
          <a:p>
            <a:pPr rtl="0"/>
            <a:r>
              <a:rPr lang="fi"/>
              <a:t>Alatunnisteen esimerkkiteksti</a:t>
            </a:r>
          </a:p>
        </p:txBody>
      </p:sp>
      <p:sp>
        <p:nvSpPr>
          <p:cNvPr id="3" name="Päivämäärän paikkamerkki 4">
            <a:extLst>
              <a:ext uri="{FF2B5EF4-FFF2-40B4-BE49-F238E27FC236}">
                <a16:creationId xmlns:a16="http://schemas.microsoft.com/office/drawing/2014/main" id="{7E9A08EF-98CF-24AA-BB25-5C3DE6B90335}"/>
              </a:ext>
            </a:extLst>
          </p:cNvPr>
          <p:cNvSpPr>
            <a:spLocks noGrp="1"/>
          </p:cNvSpPr>
          <p:nvPr>
            <p:ph type="dt" sz="half" idx="10"/>
          </p:nvPr>
        </p:nvSpPr>
        <p:spPr>
          <a:xfrm>
            <a:off x="2145999" y="6343955"/>
            <a:ext cx="854573" cy="365125"/>
          </a:xfrm>
        </p:spPr>
        <p:txBody>
          <a:bodyPr rtlCol="0"/>
          <a:lstStyle>
            <a:lvl1pPr>
              <a:defRPr>
                <a:solidFill>
                  <a:schemeClr val="bg1">
                    <a:lumMod val="65000"/>
                  </a:schemeClr>
                </a:solidFill>
                <a:effectLst/>
              </a:defRPr>
            </a:lvl1pPr>
          </a:lstStyle>
          <a:p>
            <a:pPr rtl="0"/>
            <a:r>
              <a:rPr lang="en-US"/>
              <a:t>17.9.2025</a:t>
            </a:r>
          </a:p>
        </p:txBody>
      </p:sp>
      <p:sp>
        <p:nvSpPr>
          <p:cNvPr id="9" name="Dian numeron paikkamerkki 6">
            <a:extLst>
              <a:ext uri="{FF2B5EF4-FFF2-40B4-BE49-F238E27FC236}">
                <a16:creationId xmlns:a16="http://schemas.microsoft.com/office/drawing/2014/main" id="{C210CE1A-436A-BCAA-2323-18AE3B537B07}"/>
              </a:ext>
            </a:extLst>
          </p:cNvPr>
          <p:cNvSpPr>
            <a:spLocks noGrp="1"/>
          </p:cNvSpPr>
          <p:nvPr>
            <p:ph type="sldNum" sz="quarter" idx="12"/>
          </p:nvPr>
        </p:nvSpPr>
        <p:spPr>
          <a:xfrm>
            <a:off x="3000573" y="6343955"/>
            <a:ext cx="429207" cy="365125"/>
          </a:xfrm>
        </p:spPr>
        <p:txBody>
          <a:bodyPr rtlCol="0"/>
          <a:lstStyle/>
          <a:p>
            <a:pPr rtl="0"/>
            <a:fld id="{AEAA3239-9EA4-4A65-A281-97F994456D9F}" type="slidenum">
              <a:rPr lang="en-US" smtClean="0"/>
              <a:t>‹#›</a:t>
            </a:fld>
            <a:endParaRPr lang="en-US"/>
          </a:p>
        </p:txBody>
      </p:sp>
      <p:sp>
        <p:nvSpPr>
          <p:cNvPr id="19" name="Kuvan paikkamerkki 19">
            <a:extLst>
              <a:ext uri="{FF2B5EF4-FFF2-40B4-BE49-F238E27FC236}">
                <a16:creationId xmlns:a16="http://schemas.microsoft.com/office/drawing/2014/main" id="{988477FF-DF9B-F437-734F-A0142244B586}"/>
              </a:ext>
            </a:extLst>
          </p:cNvPr>
          <p:cNvSpPr>
            <a:spLocks noGrp="1"/>
          </p:cNvSpPr>
          <p:nvPr>
            <p:ph type="pic" sz="quarter" idx="18" hasCustomPrompt="1"/>
          </p:nvPr>
        </p:nvSpPr>
        <p:spPr>
          <a:xfrm>
            <a:off x="5503204" y="301752"/>
            <a:ext cx="6402283" cy="6251447"/>
          </a:xfrm>
          <a:blipFill>
            <a:blip r:embed="rId2">
              <a:alphaModFix amt="60000"/>
            </a:blip>
            <a:stretch>
              <a:fillRect/>
            </a:stretch>
          </a:blipFill>
        </p:spPr>
        <p:txBody>
          <a:bodyPr rtlCol="0"/>
          <a:lstStyle>
            <a:lvl1pPr marL="0" indent="0">
              <a:buNone/>
              <a:defRPr/>
            </a:lvl1pPr>
          </a:lstStyle>
          <a:p>
            <a:pPr rtl="0"/>
            <a:r>
              <a:rPr lang="fi"/>
              <a:t>  </a:t>
            </a:r>
          </a:p>
        </p:txBody>
      </p:sp>
    </p:spTree>
    <p:extLst>
      <p:ext uri="{BB962C8B-B14F-4D97-AF65-F5344CB8AC3E}">
        <p14:creationId xmlns:p14="http://schemas.microsoft.com/office/powerpoint/2010/main" val="1264009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sältö ja kuva 11">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FB302C0F-215C-1849-F2CD-D38FAE1207A7}"/>
              </a:ext>
              <a:ext uri="{C183D7F6-B498-43B3-948B-1728B52AA6E4}">
                <adec:decorative xmlns:adec="http://schemas.microsoft.com/office/drawing/2017/decorative" val="1"/>
              </a:ext>
            </a:extLst>
          </p:cNvPr>
          <p:cNvSpPr/>
          <p:nvPr userDrawn="1"/>
        </p:nvSpPr>
        <p:spPr>
          <a:xfrm>
            <a:off x="1" y="-28075"/>
            <a:ext cx="12191999" cy="4013453"/>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4775079"/>
            <a:ext cx="4019522" cy="1440859"/>
          </a:xfrm>
        </p:spPr>
        <p:txBody>
          <a:bodyPr rtlCol="0" anchor="t">
            <a:noAutofit/>
          </a:bodyPr>
          <a:lstStyle>
            <a:lvl1pPr>
              <a:defRPr sz="4000"/>
            </a:lvl1pPr>
          </a:lstStyle>
          <a:p>
            <a:pPr rtl="0"/>
            <a:r>
              <a:rPr lang="fi"/>
              <a:t>Muokkaa otsikon perustyyliä napsauttamalla</a:t>
            </a:r>
          </a:p>
        </p:txBody>
      </p:sp>
      <p:sp>
        <p:nvSpPr>
          <p:cNvPr id="15" name="Kuvan paikkamerkki 19">
            <a:extLst>
              <a:ext uri="{FF2B5EF4-FFF2-40B4-BE49-F238E27FC236}">
                <a16:creationId xmlns:a16="http://schemas.microsoft.com/office/drawing/2014/main" id="{D1FCC322-5ACB-9932-4C8F-E214F3C843F1}"/>
              </a:ext>
            </a:extLst>
          </p:cNvPr>
          <p:cNvSpPr>
            <a:spLocks noGrp="1"/>
          </p:cNvSpPr>
          <p:nvPr>
            <p:ph type="pic" sz="quarter" idx="18" hasCustomPrompt="1"/>
          </p:nvPr>
        </p:nvSpPr>
        <p:spPr>
          <a:xfrm>
            <a:off x="301752" y="273678"/>
            <a:ext cx="11588495" cy="3438022"/>
          </a:xfrm>
          <a:blipFill>
            <a:blip r:embed="rId2">
              <a:alphaModFix amt="60000"/>
            </a:blip>
            <a:stretch>
              <a:fillRect/>
            </a:stretch>
          </a:blipFill>
        </p:spPr>
        <p:txBody>
          <a:bodyPr rtlCol="0"/>
          <a:lstStyle>
            <a:lvl1pPr marL="0" indent="0">
              <a:buNone/>
              <a:defRPr/>
            </a:lvl1pPr>
          </a:lstStyle>
          <a:p>
            <a:pPr rtl="0"/>
            <a:r>
              <a:rPr lang="fi"/>
              <a:t>   </a:t>
            </a:r>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5845275" y="4775079"/>
            <a:ext cx="5737126" cy="1440859"/>
          </a:xfrm>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731520" y="6343955"/>
            <a:ext cx="2805405" cy="365125"/>
          </a:xfrm>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a:xfrm>
            <a:off x="8429310" y="6343955"/>
            <a:ext cx="2202644" cy="365125"/>
          </a:xfrm>
        </p:spPr>
        <p:txBody>
          <a:bodyPr rtlCol="0"/>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72801" y="6343954"/>
            <a:ext cx="609600"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13932469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sältö ja kuva 12">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CCD7DBFA-3A9D-FCBF-D7B9-EF1518046D3D}"/>
              </a:ext>
              <a:ext uri="{C183D7F6-B498-43B3-948B-1728B52AA6E4}">
                <adec:decorative xmlns:adec="http://schemas.microsoft.com/office/drawing/2017/decorative" val="1"/>
              </a:ext>
            </a:extLst>
          </p:cNvPr>
          <p:cNvSpPr/>
          <p:nvPr userDrawn="1"/>
        </p:nvSpPr>
        <p:spPr>
          <a:xfrm>
            <a:off x="1" y="0"/>
            <a:ext cx="12191999" cy="2966356"/>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3847643"/>
            <a:ext cx="2926080" cy="2194560"/>
          </a:xfrm>
        </p:spPr>
        <p:txBody>
          <a:bodyPr rtlCol="0" anchor="t">
            <a:noAutofit/>
          </a:bodyPr>
          <a:lstStyle>
            <a:lvl1pPr>
              <a:defRPr sz="4000"/>
            </a:lvl1pPr>
          </a:lstStyle>
          <a:p>
            <a:pPr rtl="0"/>
            <a:r>
              <a:rPr lang="fi"/>
              <a:t>Muokkaa otsikon perustyyliä napsauttamalla</a:t>
            </a:r>
          </a:p>
        </p:txBody>
      </p:sp>
      <p:sp>
        <p:nvSpPr>
          <p:cNvPr id="10" name="Kuvan paikkamerkki 19">
            <a:extLst>
              <a:ext uri="{FF2B5EF4-FFF2-40B4-BE49-F238E27FC236}">
                <a16:creationId xmlns:a16="http://schemas.microsoft.com/office/drawing/2014/main" id="{233FA5CD-83DF-C53D-9AC4-59590A417E6B}"/>
              </a:ext>
            </a:extLst>
          </p:cNvPr>
          <p:cNvSpPr>
            <a:spLocks noGrp="1"/>
          </p:cNvSpPr>
          <p:nvPr>
            <p:ph type="pic" sz="quarter" idx="18" hasCustomPrompt="1"/>
          </p:nvPr>
        </p:nvSpPr>
        <p:spPr>
          <a:xfrm>
            <a:off x="301752" y="299796"/>
            <a:ext cx="11588495" cy="2364808"/>
          </a:xfrm>
          <a:blipFill>
            <a:blip r:embed="rId2">
              <a:alphaModFix amt="60000"/>
            </a:blip>
            <a:stretch>
              <a:fillRect/>
            </a:stretch>
          </a:blipFill>
        </p:spPr>
        <p:txBody>
          <a:bodyPr rtlCol="0"/>
          <a:lstStyle>
            <a:lvl1pPr marL="0" indent="0">
              <a:buNone/>
              <a:defRPr/>
            </a:lvl1pPr>
          </a:lstStyle>
          <a:p>
            <a:pPr rtl="0"/>
            <a:r>
              <a:rPr lang="fi"/>
              <a:t>  </a:t>
            </a:r>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3657600" y="3847643"/>
            <a:ext cx="7772400" cy="219456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731520" y="6343955"/>
            <a:ext cx="2805405" cy="365125"/>
          </a:xfrm>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a:xfrm>
            <a:off x="8429310" y="6343955"/>
            <a:ext cx="2202644" cy="365125"/>
          </a:xfrm>
        </p:spPr>
        <p:txBody>
          <a:bodyPr rtlCol="0"/>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72801" y="6343955"/>
            <a:ext cx="609600"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33385680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sältö ja kuva 13">
    <p:spTree>
      <p:nvGrpSpPr>
        <p:cNvPr id="1" name=""/>
        <p:cNvGrpSpPr/>
        <p:nvPr/>
      </p:nvGrpSpPr>
      <p:grpSpPr>
        <a:xfrm>
          <a:off x="0" y="0"/>
          <a:ext cx="0" cy="0"/>
          <a:chOff x="0" y="0"/>
          <a:chExt cx="0" cy="0"/>
        </a:xfrm>
      </p:grpSpPr>
      <p:sp>
        <p:nvSpPr>
          <p:cNvPr id="3" name="Suorakulmio 2">
            <a:extLst>
              <a:ext uri="{FF2B5EF4-FFF2-40B4-BE49-F238E27FC236}">
                <a16:creationId xmlns:a16="http://schemas.microsoft.com/office/drawing/2014/main" id="{3E85AAF3-BCAF-E9E6-4485-B600BEDA99FE}"/>
              </a:ext>
              <a:ext uri="{C183D7F6-B498-43B3-948B-1728B52AA6E4}">
                <adec:decorative xmlns:adec="http://schemas.microsoft.com/office/drawing/2017/decorative" val="1"/>
              </a:ext>
            </a:extLst>
          </p:cNvPr>
          <p:cNvSpPr/>
          <p:nvPr userDrawn="1"/>
        </p:nvSpPr>
        <p:spPr>
          <a:xfrm>
            <a:off x="1" y="3887633"/>
            <a:ext cx="12191999" cy="2966356"/>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957143"/>
            <a:ext cx="2926080" cy="1828800"/>
          </a:xfrm>
        </p:spPr>
        <p:txBody>
          <a:bodyPr rtlCol="0" anchor="t">
            <a:noAutofit/>
          </a:bodyPr>
          <a:lstStyle>
            <a:lvl1pPr>
              <a:defRPr sz="4000"/>
            </a:lvl1pPr>
          </a:lstStyle>
          <a:p>
            <a:pPr rtl="0"/>
            <a:r>
              <a:rPr lang="fi"/>
              <a:t>Muokkaa otsikon perustyyliä napsauttamalla</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731520" y="292222"/>
            <a:ext cx="2791027" cy="365125"/>
          </a:xfrm>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a:xfrm>
            <a:off x="9565894" y="292222"/>
            <a:ext cx="1559379" cy="365125"/>
          </a:xfrm>
        </p:spPr>
        <p:txBody>
          <a:bodyPr rtlCol="0"/>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292222"/>
            <a:ext cx="429207" cy="365125"/>
          </a:xfrm>
        </p:spPr>
        <p:txBody>
          <a:bodyPr rtlCol="0"/>
          <a:lstStyle/>
          <a:p>
            <a:pPr rtl="0"/>
            <a:fld id="{AEAA3239-9EA4-4A65-A281-97F994456D9F}" type="slidenum">
              <a:rPr lang="en-US" smtClean="0"/>
              <a:t>‹#›</a:t>
            </a:fld>
            <a:endParaRPr lang="en-US"/>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3657600" y="957143"/>
            <a:ext cx="7772400" cy="219456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Kuvan paikkamerkki 19">
            <a:extLst>
              <a:ext uri="{FF2B5EF4-FFF2-40B4-BE49-F238E27FC236}">
                <a16:creationId xmlns:a16="http://schemas.microsoft.com/office/drawing/2014/main" id="{AF3AF093-BCC1-791C-3310-AA13D4B074A3}"/>
              </a:ext>
            </a:extLst>
          </p:cNvPr>
          <p:cNvSpPr>
            <a:spLocks noGrp="1"/>
          </p:cNvSpPr>
          <p:nvPr>
            <p:ph type="pic" sz="quarter" idx="18" hasCustomPrompt="1"/>
          </p:nvPr>
        </p:nvSpPr>
        <p:spPr>
          <a:xfrm>
            <a:off x="301752" y="4187429"/>
            <a:ext cx="11588495" cy="2364808"/>
          </a:xfrm>
          <a:blipFill>
            <a:blip r:embed="rId2">
              <a:alphaModFix amt="60000"/>
            </a:blip>
            <a:stretch>
              <a:fillRect/>
            </a:stretch>
          </a:blipFill>
        </p:spPr>
        <p:txBody>
          <a:bodyPr rtlCol="0"/>
          <a:lstStyle>
            <a:lvl1pPr marL="0" indent="0">
              <a:buNone/>
              <a:defRPr/>
            </a:lvl1pPr>
          </a:lstStyle>
          <a:p>
            <a:pPr rtl="0"/>
            <a:r>
              <a:rPr lang="fi"/>
              <a:t>  </a:t>
            </a:r>
          </a:p>
        </p:txBody>
      </p:sp>
    </p:spTree>
    <p:extLst>
      <p:ext uri="{BB962C8B-B14F-4D97-AF65-F5344CB8AC3E}">
        <p14:creationId xmlns:p14="http://schemas.microsoft.com/office/powerpoint/2010/main" val="4064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2">
    <p:spTree>
      <p:nvGrpSpPr>
        <p:cNvPr id="1" name=""/>
        <p:cNvGrpSpPr/>
        <p:nvPr/>
      </p:nvGrpSpPr>
      <p:grpSpPr>
        <a:xfrm>
          <a:off x="0" y="0"/>
          <a:ext cx="0" cy="0"/>
          <a:chOff x="0" y="0"/>
          <a:chExt cx="0" cy="0"/>
        </a:xfrm>
      </p:grpSpPr>
      <p:grpSp>
        <p:nvGrpSpPr>
          <p:cNvPr id="11" name="Ryhmä 10">
            <a:extLst>
              <a:ext uri="{FF2B5EF4-FFF2-40B4-BE49-F238E27FC236}">
                <a16:creationId xmlns:a16="http://schemas.microsoft.com/office/drawing/2014/main" id="{42D1CFF0-9AC5-8F85-8BE0-1D00D8B339D0}"/>
              </a:ext>
            </a:extLst>
          </p:cNvPr>
          <p:cNvGrpSpPr/>
          <p:nvPr userDrawn="1"/>
        </p:nvGrpSpPr>
        <p:grpSpPr>
          <a:xfrm flipV="1">
            <a:off x="11078040" y="5402762"/>
            <a:ext cx="504370" cy="544340"/>
            <a:chOff x="10917026" y="837879"/>
            <a:chExt cx="513774" cy="554490"/>
          </a:xfrm>
        </p:grpSpPr>
        <p:sp>
          <p:nvSpPr>
            <p:cNvPr id="12" name="Grafiikka 12">
              <a:extLst>
                <a:ext uri="{FF2B5EF4-FFF2-40B4-BE49-F238E27FC236}">
                  <a16:creationId xmlns:a16="http://schemas.microsoft.com/office/drawing/2014/main" id="{DCF6343F-2BDC-BAF8-8771-D8F827586EC4}"/>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3" name="Grafiikka 13">
              <a:extLst>
                <a:ext uri="{FF2B5EF4-FFF2-40B4-BE49-F238E27FC236}">
                  <a16:creationId xmlns:a16="http://schemas.microsoft.com/office/drawing/2014/main" id="{2FB9015E-5F4A-4EBB-F6F9-1AA06F9397D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9" name="Grafiikka 15">
              <a:extLst>
                <a:ext uri="{FF2B5EF4-FFF2-40B4-BE49-F238E27FC236}">
                  <a16:creationId xmlns:a16="http://schemas.microsoft.com/office/drawing/2014/main" id="{BF86999F-09C8-4440-2B54-818C9F74E1E2}"/>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
        <p:nvSpPr>
          <p:cNvPr id="7" name="Otsikko 1">
            <a:extLst>
              <a:ext uri="{FF2B5EF4-FFF2-40B4-BE49-F238E27FC236}">
                <a16:creationId xmlns:a16="http://schemas.microsoft.com/office/drawing/2014/main" id="{18819DB6-C4B9-EEAC-9439-99B46B52A9F7}"/>
              </a:ext>
            </a:extLst>
          </p:cNvPr>
          <p:cNvSpPr>
            <a:spLocks noGrp="1"/>
          </p:cNvSpPr>
          <p:nvPr>
            <p:ph type="ctrTitle"/>
          </p:nvPr>
        </p:nvSpPr>
        <p:spPr>
          <a:xfrm>
            <a:off x="1523997" y="1589044"/>
            <a:ext cx="9143978" cy="2075688"/>
          </a:xfrm>
        </p:spPr>
        <p:txBody>
          <a:bodyPr vert="horz" lIns="91440" tIns="45720" rIns="91440" bIns="45720" rtlCol="0" anchor="t">
            <a:noAutofit/>
          </a:bodyPr>
          <a:lstStyle>
            <a:lvl1pPr>
              <a:defRPr lang="en-US" sz="8000" dirty="0">
                <a:solidFill>
                  <a:schemeClr val="tx2"/>
                </a:solidFill>
              </a:defRPr>
            </a:lvl1pPr>
          </a:lstStyle>
          <a:p>
            <a:pPr lvl="0" rtl="0"/>
            <a:r>
              <a:rPr lang="fi"/>
              <a:t>Muokkaa otsikon perustyyliä napsauttamalla</a:t>
            </a:r>
          </a:p>
        </p:txBody>
      </p:sp>
      <p:sp>
        <p:nvSpPr>
          <p:cNvPr id="6" name="Alaotsikko 2">
            <a:extLst>
              <a:ext uri="{FF2B5EF4-FFF2-40B4-BE49-F238E27FC236}">
                <a16:creationId xmlns:a16="http://schemas.microsoft.com/office/drawing/2014/main" id="{E44E26EC-3B2F-89C4-929E-5B4C7D8E8C37}"/>
              </a:ext>
            </a:extLst>
          </p:cNvPr>
          <p:cNvSpPr>
            <a:spLocks noGrp="1"/>
          </p:cNvSpPr>
          <p:nvPr>
            <p:ph type="subTitle" idx="1"/>
          </p:nvPr>
        </p:nvSpPr>
        <p:spPr>
          <a:xfrm>
            <a:off x="1523997" y="3869639"/>
            <a:ext cx="7315195" cy="1235761"/>
          </a:xfrm>
        </p:spPr>
        <p:txBody>
          <a:bodyPr vert="horz" lIns="91440" tIns="45720" rIns="91440" bIns="45720" rtlCol="0">
            <a:normAutofit/>
          </a:bodyPr>
          <a:lstStyle>
            <a:lvl1pPr marL="0" indent="0">
              <a:buNone/>
              <a:defRPr lang="en-US" sz="2000" dirty="0">
                <a:solidFill>
                  <a:schemeClr val="tx2"/>
                </a:solidFill>
              </a:defRPr>
            </a:lvl1pPr>
          </a:lstStyle>
          <a:p>
            <a:pPr lvl="0" rtl="0"/>
            <a:r>
              <a:rPr lang="fi"/>
              <a:t>Muokkaa alaotsikon perustyyliä napsautt.</a:t>
            </a:r>
          </a:p>
        </p:txBody>
      </p:sp>
      <p:sp>
        <p:nvSpPr>
          <p:cNvPr id="5" name="Dian numeron paikkamerkki 4">
            <a:extLst>
              <a:ext uri="{FF2B5EF4-FFF2-40B4-BE49-F238E27FC236}">
                <a16:creationId xmlns:a16="http://schemas.microsoft.com/office/drawing/2014/main" id="{6AB9E877-9B18-A451-D98E-9CA0A584B78F}"/>
              </a:ext>
            </a:extLst>
          </p:cNvPr>
          <p:cNvSpPr>
            <a:spLocks noGrp="1"/>
          </p:cNvSpPr>
          <p:nvPr>
            <p:ph type="sldNum" sz="quarter" idx="12"/>
          </p:nvPr>
        </p:nvSpPr>
        <p:spPr>
          <a:xfrm>
            <a:off x="533400" y="685801"/>
            <a:ext cx="609600" cy="365125"/>
          </a:xfrm>
        </p:spPr>
        <p:txBody>
          <a:bodyPr rtlCol="0"/>
          <a:lstStyle>
            <a:lvl1pPr>
              <a:defRPr>
                <a:solidFill>
                  <a:schemeClr val="accent2"/>
                </a:solidFill>
              </a:defRPr>
            </a:lvl1pPr>
          </a:lstStyle>
          <a:p>
            <a:pPr rtl="0"/>
            <a:fld id="{AEAA3239-9EA4-4A65-A281-97F994456D9F}" type="slidenum">
              <a:rPr lang="en-US" smtClean="0"/>
              <a:pPr/>
              <a:t>‹#›</a:t>
            </a:fld>
            <a:endParaRPr lang="en-US"/>
          </a:p>
        </p:txBody>
      </p:sp>
      <p:sp>
        <p:nvSpPr>
          <p:cNvPr id="10" name="Alatunnisteen paikkamerkki 3">
            <a:extLst>
              <a:ext uri="{FF2B5EF4-FFF2-40B4-BE49-F238E27FC236}">
                <a16:creationId xmlns:a16="http://schemas.microsoft.com/office/drawing/2014/main" id="{1877CAE4-667F-32A6-E47D-42EFBEAAB6BC}"/>
              </a:ext>
            </a:extLst>
          </p:cNvPr>
          <p:cNvSpPr>
            <a:spLocks noGrp="1"/>
          </p:cNvSpPr>
          <p:nvPr>
            <p:ph type="ftr" sz="quarter" idx="11"/>
          </p:nvPr>
        </p:nvSpPr>
        <p:spPr>
          <a:xfrm>
            <a:off x="1524000" y="6343955"/>
            <a:ext cx="2805405" cy="365125"/>
          </a:xfrm>
        </p:spPr>
        <p:txBody>
          <a:bodyPr rtlCol="0"/>
          <a:lstStyle>
            <a:lvl1pPr>
              <a:defRPr>
                <a:solidFill>
                  <a:schemeClr val="bg1">
                    <a:lumMod val="65000"/>
                  </a:schemeClr>
                </a:solidFill>
              </a:defRPr>
            </a:lvl1pPr>
          </a:lstStyle>
          <a:p>
            <a:pPr rtl="0"/>
            <a:r>
              <a:rPr lang="fi"/>
              <a:t>Alatunnisteen esimerkkiteksti</a:t>
            </a:r>
          </a:p>
        </p:txBody>
      </p:sp>
      <p:sp>
        <p:nvSpPr>
          <p:cNvPr id="9" name="Päivämäärän paikkamerkki 3">
            <a:extLst>
              <a:ext uri="{FF2B5EF4-FFF2-40B4-BE49-F238E27FC236}">
                <a16:creationId xmlns:a16="http://schemas.microsoft.com/office/drawing/2014/main" id="{27140891-D103-3E88-D570-8C8B20BA9F60}"/>
              </a:ext>
            </a:extLst>
          </p:cNvPr>
          <p:cNvSpPr>
            <a:spLocks noGrp="1"/>
          </p:cNvSpPr>
          <p:nvPr>
            <p:ph type="dt" sz="half" idx="10"/>
          </p:nvPr>
        </p:nvSpPr>
        <p:spPr>
          <a:xfrm>
            <a:off x="9379756" y="6343955"/>
            <a:ext cx="2202644" cy="365125"/>
          </a:xfrm>
        </p:spPr>
        <p:txBody>
          <a:bodyPr rtlCol="0"/>
          <a:lstStyle/>
          <a:p>
            <a:pPr rtl="0"/>
            <a:r>
              <a:rPr lang="en-US"/>
              <a:t>17.9.2025</a:t>
            </a:r>
          </a:p>
        </p:txBody>
      </p:sp>
      <p:cxnSp>
        <p:nvCxnSpPr>
          <p:cNvPr id="4" name="Suora yhdysviiva 3">
            <a:extLst>
              <a:ext uri="{FF2B5EF4-FFF2-40B4-BE49-F238E27FC236}">
                <a16:creationId xmlns:a16="http://schemas.microsoft.com/office/drawing/2014/main" id="{F703CA80-6DBA-3B73-6BFD-A60ABD65ECAF}"/>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sältö ja kuva 14">
    <p:bg>
      <p:bgRef idx="1001">
        <a:schemeClr val="bg1"/>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731520"/>
            <a:ext cx="9311382" cy="914400"/>
          </a:xfrm>
        </p:spPr>
        <p:txBody>
          <a:bodyPr rtlCol="0" anchor="b"/>
          <a:lstStyle/>
          <a:p>
            <a:pPr rtl="0"/>
            <a:r>
              <a:rPr lang="fi"/>
              <a:t>Muokkaa otsikon perustyyliä napsauttamalla</a:t>
            </a:r>
          </a:p>
        </p:txBody>
      </p:sp>
      <p:sp>
        <p:nvSpPr>
          <p:cNvPr id="6" name="Sisällön paikkamerkki 7">
            <a:extLst>
              <a:ext uri="{FF2B5EF4-FFF2-40B4-BE49-F238E27FC236}">
                <a16:creationId xmlns:a16="http://schemas.microsoft.com/office/drawing/2014/main" id="{C764A54E-2F07-76F5-5619-B735BDCD95E0}"/>
              </a:ext>
            </a:extLst>
          </p:cNvPr>
          <p:cNvSpPr>
            <a:spLocks noGrp="1"/>
          </p:cNvSpPr>
          <p:nvPr>
            <p:ph sz="quarter" idx="18"/>
          </p:nvPr>
        </p:nvSpPr>
        <p:spPr>
          <a:xfrm>
            <a:off x="731520" y="1981200"/>
            <a:ext cx="6662928" cy="403860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5" name="Suorakulmio 14">
            <a:extLst>
              <a:ext uri="{FF2B5EF4-FFF2-40B4-BE49-F238E27FC236}">
                <a16:creationId xmlns:a16="http://schemas.microsoft.com/office/drawing/2014/main" id="{E0A044FC-C278-1630-7174-160686C56B20}"/>
              </a:ext>
              <a:ext uri="{C183D7F6-B498-43B3-948B-1728B52AA6E4}">
                <adec:decorative xmlns:adec="http://schemas.microsoft.com/office/drawing/2017/decorative" val="1"/>
              </a:ext>
            </a:extLst>
          </p:cNvPr>
          <p:cNvSpPr/>
          <p:nvPr userDrawn="1"/>
        </p:nvSpPr>
        <p:spPr>
          <a:xfrm>
            <a:off x="7696199" y="1981200"/>
            <a:ext cx="3886201" cy="40386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6" name="Kuvan paikkamerkki 19">
            <a:extLst>
              <a:ext uri="{FF2B5EF4-FFF2-40B4-BE49-F238E27FC236}">
                <a16:creationId xmlns:a16="http://schemas.microsoft.com/office/drawing/2014/main" id="{DBC0D37F-9620-589D-EF0C-BA5C2E9FC9E8}"/>
              </a:ext>
            </a:extLst>
          </p:cNvPr>
          <p:cNvSpPr>
            <a:spLocks noGrp="1"/>
          </p:cNvSpPr>
          <p:nvPr>
            <p:ph type="pic" sz="quarter" idx="19" hasCustomPrompt="1"/>
          </p:nvPr>
        </p:nvSpPr>
        <p:spPr>
          <a:xfrm>
            <a:off x="7997951" y="2287524"/>
            <a:ext cx="3282698" cy="3421303"/>
          </a:xfrm>
          <a:blipFill>
            <a:blip r:embed="rId2">
              <a:alphaModFix amt="60000"/>
            </a:blip>
            <a:stretch>
              <a:fillRect/>
            </a:stretch>
          </a:blipFill>
        </p:spPr>
        <p:txBody>
          <a:bodyPr rtlCol="0"/>
          <a:lstStyle>
            <a:lvl1pPr marL="0" indent="0">
              <a:buNone/>
              <a:defRPr/>
            </a:lvl1pPr>
          </a:lstStyle>
          <a:p>
            <a:pPr rtl="0"/>
            <a:r>
              <a:rPr lang="fi"/>
              <a:t>  </a:t>
            </a:r>
          </a:p>
        </p:txBody>
      </p:sp>
      <p:sp>
        <p:nvSpPr>
          <p:cNvPr id="9" name="Alatunnisteen paikkamerkki 8">
            <a:extLst>
              <a:ext uri="{FF2B5EF4-FFF2-40B4-BE49-F238E27FC236}">
                <a16:creationId xmlns:a16="http://schemas.microsoft.com/office/drawing/2014/main" id="{820916D3-99FA-E971-607F-14E290E58854}"/>
              </a:ext>
            </a:extLst>
          </p:cNvPr>
          <p:cNvSpPr>
            <a:spLocks noGrp="1"/>
          </p:cNvSpPr>
          <p:nvPr>
            <p:ph type="ftr" sz="quarter" idx="16"/>
          </p:nvPr>
        </p:nvSpPr>
        <p:spPr>
          <a:xfrm>
            <a:off x="731520" y="6343955"/>
            <a:ext cx="2055525" cy="365125"/>
          </a:xfrm>
        </p:spPr>
        <p:txBody>
          <a:bodyPr rtlCol="0"/>
          <a:lstStyle/>
          <a:p>
            <a:pPr rtl="0"/>
            <a:r>
              <a:rPr lang="fi"/>
              <a:t>Alatunnisteen malliteksti</a:t>
            </a:r>
          </a:p>
        </p:txBody>
      </p:sp>
      <p:sp>
        <p:nvSpPr>
          <p:cNvPr id="4" name="Päivämäärän paikkamerkki 3">
            <a:extLst>
              <a:ext uri="{FF2B5EF4-FFF2-40B4-BE49-F238E27FC236}">
                <a16:creationId xmlns:a16="http://schemas.microsoft.com/office/drawing/2014/main" id="{9F3CAD5B-18BB-E21E-3A4C-7BAACB8519A4}"/>
              </a:ext>
            </a:extLst>
          </p:cNvPr>
          <p:cNvSpPr>
            <a:spLocks noGrp="1"/>
          </p:cNvSpPr>
          <p:nvPr>
            <p:ph type="dt" sz="half" idx="15"/>
          </p:nvPr>
        </p:nvSpPr>
        <p:spPr>
          <a:xfrm>
            <a:off x="9675503" y="6342528"/>
            <a:ext cx="1449697" cy="365125"/>
          </a:xfrm>
        </p:spPr>
        <p:txBody>
          <a:bodyPr rtlCol="0"/>
          <a:lstStyle/>
          <a:p>
            <a:pPr rtl="0"/>
            <a:r>
              <a:rPr lang="en-US"/>
              <a:t>17.9.2025</a:t>
            </a:r>
          </a:p>
        </p:txBody>
      </p:sp>
      <p:sp>
        <p:nvSpPr>
          <p:cNvPr id="10" name="Dian numeron paikkamerkki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9340" y="6342528"/>
            <a:ext cx="443060" cy="365125"/>
          </a:xfrm>
        </p:spPr>
        <p:txBody>
          <a:bodyPr rtlCol="0"/>
          <a:lstStyle/>
          <a:p>
            <a:pPr rtl="0"/>
            <a:fld id="{AEAA3239-9EA4-4A65-A281-97F994456D9F}" type="slidenum">
              <a:rPr lang="en-US" smtClean="0"/>
              <a:t>‹#›</a:t>
            </a:fld>
            <a:endParaRPr lang="en-US"/>
          </a:p>
        </p:txBody>
      </p:sp>
      <p:grpSp>
        <p:nvGrpSpPr>
          <p:cNvPr id="7" name="Ryhmä 6">
            <a:extLst>
              <a:ext uri="{FF2B5EF4-FFF2-40B4-BE49-F238E27FC236}">
                <a16:creationId xmlns:a16="http://schemas.microsoft.com/office/drawing/2014/main" id="{D8DCA85F-4256-3AA7-2B2F-1D5E0C312680}"/>
              </a:ext>
            </a:extLst>
          </p:cNvPr>
          <p:cNvGrpSpPr/>
          <p:nvPr userDrawn="1"/>
        </p:nvGrpSpPr>
        <p:grpSpPr>
          <a:xfrm>
            <a:off x="11078040" y="685800"/>
            <a:ext cx="504370" cy="544340"/>
            <a:chOff x="10917026" y="837879"/>
            <a:chExt cx="513774" cy="554490"/>
          </a:xfrm>
        </p:grpSpPr>
        <p:sp>
          <p:nvSpPr>
            <p:cNvPr id="8" name="Grafiikka 12">
              <a:extLst>
                <a:ext uri="{FF2B5EF4-FFF2-40B4-BE49-F238E27FC236}">
                  <a16:creationId xmlns:a16="http://schemas.microsoft.com/office/drawing/2014/main" id="{79D8EBEE-57DF-9152-44DA-D036F04A54BA}"/>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1" name="Grafiikka 13">
              <a:extLst>
                <a:ext uri="{FF2B5EF4-FFF2-40B4-BE49-F238E27FC236}">
                  <a16:creationId xmlns:a16="http://schemas.microsoft.com/office/drawing/2014/main" id="{DCBB4CA9-705C-D7B8-7592-A5E7866CF50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2" name="Grafiikka 15">
              <a:extLst>
                <a:ext uri="{FF2B5EF4-FFF2-40B4-BE49-F238E27FC236}">
                  <a16:creationId xmlns:a16="http://schemas.microsoft.com/office/drawing/2014/main" id="{A98FAAF8-45F4-C2B5-EA46-2E6813B2C371}"/>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258859096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sältö ja kuva 15">
    <p:spTree>
      <p:nvGrpSpPr>
        <p:cNvPr id="1" name=""/>
        <p:cNvGrpSpPr/>
        <p:nvPr/>
      </p:nvGrpSpPr>
      <p:grpSpPr>
        <a:xfrm>
          <a:off x="0" y="0"/>
          <a:ext cx="0" cy="0"/>
          <a:chOff x="0" y="0"/>
          <a:chExt cx="0" cy="0"/>
        </a:xfrm>
      </p:grpSpPr>
      <p:sp>
        <p:nvSpPr>
          <p:cNvPr id="18" name="Suorakulmio 17">
            <a:extLst>
              <a:ext uri="{FF2B5EF4-FFF2-40B4-BE49-F238E27FC236}">
                <a16:creationId xmlns:a16="http://schemas.microsoft.com/office/drawing/2014/main" id="{13C666EA-D815-C895-D49E-7E44DFDDB612}"/>
              </a:ext>
              <a:ext uri="{C183D7F6-B498-43B3-948B-1728B52AA6E4}">
                <adec:decorative xmlns:adec="http://schemas.microsoft.com/office/drawing/2017/decorative" val="1"/>
              </a:ext>
            </a:extLst>
          </p:cNvPr>
          <p:cNvSpPr/>
          <p:nvPr userDrawn="1"/>
        </p:nvSpPr>
        <p:spPr>
          <a:xfrm>
            <a:off x="7010401" y="1981200"/>
            <a:ext cx="4571999" cy="415437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Otsikko 1">
            <a:extLst>
              <a:ext uri="{FF2B5EF4-FFF2-40B4-BE49-F238E27FC236}">
                <a16:creationId xmlns:a16="http://schemas.microsoft.com/office/drawing/2014/main" id="{1EC07A94-34C8-166D-C466-8EB021EA08A1}"/>
              </a:ext>
            </a:extLst>
          </p:cNvPr>
          <p:cNvSpPr>
            <a:spLocks noGrp="1"/>
          </p:cNvSpPr>
          <p:nvPr>
            <p:ph type="title"/>
          </p:nvPr>
        </p:nvSpPr>
        <p:spPr>
          <a:xfrm>
            <a:off x="731520" y="731520"/>
            <a:ext cx="10052958" cy="914400"/>
          </a:xfrm>
        </p:spPr>
        <p:txBody>
          <a:bodyPr rtlCol="0" anchor="b"/>
          <a:lstStyle/>
          <a:p>
            <a:pPr rtl="0"/>
            <a:r>
              <a:rPr lang="fi"/>
              <a:t>Muokkaa otsikon perustyyliä napsauttamalla</a:t>
            </a:r>
          </a:p>
        </p:txBody>
      </p:sp>
      <p:sp>
        <p:nvSpPr>
          <p:cNvPr id="13" name="Sisällön paikkamerkki 7">
            <a:extLst>
              <a:ext uri="{FF2B5EF4-FFF2-40B4-BE49-F238E27FC236}">
                <a16:creationId xmlns:a16="http://schemas.microsoft.com/office/drawing/2014/main" id="{8EFD2888-AFCC-8F6C-23EA-6CC9E518F2B9}"/>
              </a:ext>
            </a:extLst>
          </p:cNvPr>
          <p:cNvSpPr>
            <a:spLocks noGrp="1"/>
          </p:cNvSpPr>
          <p:nvPr>
            <p:ph sz="quarter" idx="18"/>
          </p:nvPr>
        </p:nvSpPr>
        <p:spPr>
          <a:xfrm>
            <a:off x="731520" y="1981200"/>
            <a:ext cx="5977130" cy="415625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24" name="Kuvan paikkamerkki 19">
            <a:extLst>
              <a:ext uri="{FF2B5EF4-FFF2-40B4-BE49-F238E27FC236}">
                <a16:creationId xmlns:a16="http://schemas.microsoft.com/office/drawing/2014/main" id="{405EEFFB-1ED4-AAFE-6C57-14BD2FF69E35}"/>
              </a:ext>
            </a:extLst>
          </p:cNvPr>
          <p:cNvSpPr>
            <a:spLocks noGrp="1"/>
          </p:cNvSpPr>
          <p:nvPr>
            <p:ph type="pic" sz="quarter" idx="19" hasCustomPrompt="1"/>
          </p:nvPr>
        </p:nvSpPr>
        <p:spPr>
          <a:xfrm>
            <a:off x="7312153" y="2287524"/>
            <a:ext cx="3968496" cy="3537073"/>
          </a:xfrm>
          <a:blipFill>
            <a:blip r:embed="rId2">
              <a:alphaModFix amt="60000"/>
            </a:blip>
            <a:stretch>
              <a:fillRect/>
            </a:stretch>
          </a:blipFill>
        </p:spPr>
        <p:txBody>
          <a:bodyPr rtlCol="0"/>
          <a:lstStyle>
            <a:lvl1pPr marL="0" indent="0">
              <a:buNone/>
              <a:defRPr/>
            </a:lvl1pPr>
          </a:lstStyle>
          <a:p>
            <a:pPr rtl="0"/>
            <a:r>
              <a:rPr lang="fi"/>
              <a:t>   </a:t>
            </a:r>
          </a:p>
        </p:txBody>
      </p:sp>
      <p:sp>
        <p:nvSpPr>
          <p:cNvPr id="14" name="Alatunnisteen paikkamerkki 8">
            <a:extLst>
              <a:ext uri="{FF2B5EF4-FFF2-40B4-BE49-F238E27FC236}">
                <a16:creationId xmlns:a16="http://schemas.microsoft.com/office/drawing/2014/main" id="{42EA2336-4473-4E55-0BEF-FC37DB81D056}"/>
              </a:ext>
            </a:extLst>
          </p:cNvPr>
          <p:cNvSpPr>
            <a:spLocks noGrp="1"/>
          </p:cNvSpPr>
          <p:nvPr>
            <p:ph type="ftr" sz="quarter" idx="16"/>
          </p:nvPr>
        </p:nvSpPr>
        <p:spPr>
          <a:xfrm>
            <a:off x="731520" y="6343955"/>
            <a:ext cx="2055525" cy="365125"/>
          </a:xfrm>
        </p:spPr>
        <p:txBody>
          <a:bodyPr rtlCol="0"/>
          <a:lstStyle/>
          <a:p>
            <a:pPr rtl="0"/>
            <a:r>
              <a:rPr lang="fi"/>
              <a:t>Alatunnisteen esimerkkiteksti</a:t>
            </a:r>
          </a:p>
        </p:txBody>
      </p:sp>
      <p:sp>
        <p:nvSpPr>
          <p:cNvPr id="15" name="Päivämäärän paikkamerkki 3">
            <a:extLst>
              <a:ext uri="{FF2B5EF4-FFF2-40B4-BE49-F238E27FC236}">
                <a16:creationId xmlns:a16="http://schemas.microsoft.com/office/drawing/2014/main" id="{B368DFD1-E7C2-0073-3235-A99D91879658}"/>
              </a:ext>
            </a:extLst>
          </p:cNvPr>
          <p:cNvSpPr>
            <a:spLocks noGrp="1"/>
          </p:cNvSpPr>
          <p:nvPr>
            <p:ph type="dt" sz="half" idx="15"/>
          </p:nvPr>
        </p:nvSpPr>
        <p:spPr>
          <a:xfrm>
            <a:off x="9636164" y="6343955"/>
            <a:ext cx="1449697" cy="365125"/>
          </a:xfrm>
        </p:spPr>
        <p:txBody>
          <a:bodyPr rtlCol="0"/>
          <a:lstStyle/>
          <a:p>
            <a:pPr rtl="0"/>
            <a:r>
              <a:rPr lang="en-US"/>
              <a:t>17.9.2025</a:t>
            </a:r>
          </a:p>
        </p:txBody>
      </p:sp>
      <p:sp>
        <p:nvSpPr>
          <p:cNvPr id="16" name="Dian numeron paikkamerkki 9">
            <a:extLst>
              <a:ext uri="{FF2B5EF4-FFF2-40B4-BE49-F238E27FC236}">
                <a16:creationId xmlns:a16="http://schemas.microsoft.com/office/drawing/2014/main" id="{7EEB06A5-135B-8DFB-604C-0668FEC20090}"/>
              </a:ext>
            </a:extLst>
          </p:cNvPr>
          <p:cNvSpPr>
            <a:spLocks noGrp="1"/>
          </p:cNvSpPr>
          <p:nvPr>
            <p:ph type="sldNum" sz="quarter" idx="17"/>
          </p:nvPr>
        </p:nvSpPr>
        <p:spPr>
          <a:xfrm>
            <a:off x="11139340" y="6343955"/>
            <a:ext cx="443060" cy="365125"/>
          </a:xfrm>
        </p:spPr>
        <p:txBody>
          <a:bodyPr rtlCol="0"/>
          <a:lstStyle/>
          <a:p>
            <a:pPr rtl="0"/>
            <a:fld id="{AEAA3239-9EA4-4A65-A281-97F994456D9F}" type="slidenum">
              <a:rPr lang="en-US" smtClean="0"/>
              <a:t>‹#›</a:t>
            </a:fld>
            <a:endParaRPr lang="en-US"/>
          </a:p>
        </p:txBody>
      </p:sp>
      <p:grpSp>
        <p:nvGrpSpPr>
          <p:cNvPr id="2" name="Ryhmä 1">
            <a:extLst>
              <a:ext uri="{FF2B5EF4-FFF2-40B4-BE49-F238E27FC236}">
                <a16:creationId xmlns:a16="http://schemas.microsoft.com/office/drawing/2014/main" id="{5BD7B2E1-3857-60DC-4A59-90051A146598}"/>
              </a:ext>
            </a:extLst>
          </p:cNvPr>
          <p:cNvGrpSpPr/>
          <p:nvPr userDrawn="1"/>
        </p:nvGrpSpPr>
        <p:grpSpPr>
          <a:xfrm>
            <a:off x="11078040" y="685800"/>
            <a:ext cx="504370" cy="544340"/>
            <a:chOff x="10917026" y="837879"/>
            <a:chExt cx="513774" cy="554490"/>
          </a:xfrm>
        </p:grpSpPr>
        <p:sp>
          <p:nvSpPr>
            <p:cNvPr id="3" name="Grafiikka 12">
              <a:extLst>
                <a:ext uri="{FF2B5EF4-FFF2-40B4-BE49-F238E27FC236}">
                  <a16:creationId xmlns:a16="http://schemas.microsoft.com/office/drawing/2014/main" id="{695288CE-EA3E-77BC-98EF-17D52D2BB9BD}"/>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4" name="Grafiikka 13">
              <a:extLst>
                <a:ext uri="{FF2B5EF4-FFF2-40B4-BE49-F238E27FC236}">
                  <a16:creationId xmlns:a16="http://schemas.microsoft.com/office/drawing/2014/main" id="{6906A4B7-5DDC-1476-CFD5-2F5DFFD4BEEE}"/>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5" name="Grafiikka 15">
              <a:extLst>
                <a:ext uri="{FF2B5EF4-FFF2-40B4-BE49-F238E27FC236}">
                  <a16:creationId xmlns:a16="http://schemas.microsoft.com/office/drawing/2014/main" id="{4375CD8A-A423-E39D-3A64-2E26D3323513}"/>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3278988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sältö ja kuva 16">
    <p:spTree>
      <p:nvGrpSpPr>
        <p:cNvPr id="1" name=""/>
        <p:cNvGrpSpPr/>
        <p:nvPr/>
      </p:nvGrpSpPr>
      <p:grpSpPr>
        <a:xfrm>
          <a:off x="0" y="0"/>
          <a:ext cx="0" cy="0"/>
          <a:chOff x="0" y="0"/>
          <a:chExt cx="0" cy="0"/>
        </a:xfrm>
      </p:grpSpPr>
      <p:sp>
        <p:nvSpPr>
          <p:cNvPr id="3" name="Suorakulmio 2">
            <a:extLst>
              <a:ext uri="{FF2B5EF4-FFF2-40B4-BE49-F238E27FC236}">
                <a16:creationId xmlns:a16="http://schemas.microsoft.com/office/drawing/2014/main" id="{EBC4ACC2-99B0-1F3B-A860-A276AC3BA2B6}"/>
              </a:ext>
              <a:ext uri="{C183D7F6-B498-43B3-948B-1728B52AA6E4}">
                <adec:decorative xmlns:adec="http://schemas.microsoft.com/office/drawing/2017/decorative" val="1"/>
              </a:ext>
            </a:extLst>
          </p:cNvPr>
          <p:cNvSpPr/>
          <p:nvPr userDrawn="1"/>
        </p:nvSpPr>
        <p:spPr>
          <a:xfrm>
            <a:off x="731520" y="1981200"/>
            <a:ext cx="3886201" cy="40386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82E45E18-9DAB-9CF2-B657-5324C899C629}"/>
              </a:ext>
            </a:extLst>
          </p:cNvPr>
          <p:cNvSpPr>
            <a:spLocks noGrp="1"/>
          </p:cNvSpPr>
          <p:nvPr>
            <p:ph type="title"/>
          </p:nvPr>
        </p:nvSpPr>
        <p:spPr>
          <a:xfrm>
            <a:off x="731520" y="731520"/>
            <a:ext cx="10052958" cy="914400"/>
          </a:xfrm>
        </p:spPr>
        <p:txBody>
          <a:bodyPr rtlCol="0" anchor="b"/>
          <a:lstStyle/>
          <a:p>
            <a:pPr rtl="0"/>
            <a:r>
              <a:rPr lang="fi"/>
              <a:t>Muokkaa otsikon perustyyliä napsauttamalla</a:t>
            </a:r>
          </a:p>
        </p:txBody>
      </p:sp>
      <p:sp>
        <p:nvSpPr>
          <p:cNvPr id="5" name="Kuvan paikkamerkki 19">
            <a:extLst>
              <a:ext uri="{FF2B5EF4-FFF2-40B4-BE49-F238E27FC236}">
                <a16:creationId xmlns:a16="http://schemas.microsoft.com/office/drawing/2014/main" id="{D35D8442-A876-2E6E-6C34-A908E5275D3B}"/>
              </a:ext>
            </a:extLst>
          </p:cNvPr>
          <p:cNvSpPr>
            <a:spLocks noGrp="1"/>
          </p:cNvSpPr>
          <p:nvPr>
            <p:ph type="pic" sz="quarter" idx="19" hasCustomPrompt="1"/>
          </p:nvPr>
        </p:nvSpPr>
        <p:spPr>
          <a:xfrm>
            <a:off x="1035577" y="2287544"/>
            <a:ext cx="3271171" cy="3421283"/>
          </a:xfrm>
          <a:blipFill>
            <a:blip r:embed="rId2">
              <a:alphaModFix amt="60000"/>
            </a:blip>
            <a:stretch>
              <a:fillRect/>
            </a:stretch>
          </a:blipFill>
        </p:spPr>
        <p:txBody>
          <a:bodyPr rtlCol="0"/>
          <a:lstStyle>
            <a:lvl1pPr marL="0" indent="0">
              <a:buNone/>
              <a:defRPr/>
            </a:lvl1pPr>
          </a:lstStyle>
          <a:p>
            <a:pPr rtl="0"/>
            <a:r>
              <a:rPr lang="fi"/>
              <a:t>  </a:t>
            </a:r>
          </a:p>
        </p:txBody>
      </p:sp>
      <p:sp>
        <p:nvSpPr>
          <p:cNvPr id="7" name="Sisällön paikkamerkki 7">
            <a:extLst>
              <a:ext uri="{FF2B5EF4-FFF2-40B4-BE49-F238E27FC236}">
                <a16:creationId xmlns:a16="http://schemas.microsoft.com/office/drawing/2014/main" id="{A9D57380-62F0-CA50-72F1-70F9C63059CD}"/>
              </a:ext>
            </a:extLst>
          </p:cNvPr>
          <p:cNvSpPr>
            <a:spLocks noGrp="1"/>
          </p:cNvSpPr>
          <p:nvPr>
            <p:ph sz="quarter" idx="18"/>
          </p:nvPr>
        </p:nvSpPr>
        <p:spPr>
          <a:xfrm>
            <a:off x="5067946" y="1981200"/>
            <a:ext cx="6514464" cy="4038600"/>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Alatunnisteen paikkamerkki 8">
            <a:extLst>
              <a:ext uri="{FF2B5EF4-FFF2-40B4-BE49-F238E27FC236}">
                <a16:creationId xmlns:a16="http://schemas.microsoft.com/office/drawing/2014/main" id="{820916D3-99FA-E971-607F-14E290E58854}"/>
              </a:ext>
            </a:extLst>
          </p:cNvPr>
          <p:cNvSpPr>
            <a:spLocks noGrp="1"/>
          </p:cNvSpPr>
          <p:nvPr>
            <p:ph type="ftr" sz="quarter" idx="16"/>
          </p:nvPr>
        </p:nvSpPr>
        <p:spPr>
          <a:xfrm>
            <a:off x="731520" y="6343955"/>
            <a:ext cx="2144113" cy="365125"/>
          </a:xfrm>
        </p:spPr>
        <p:txBody>
          <a:bodyPr rtlCol="0"/>
          <a:lstStyle/>
          <a:p>
            <a:pPr rtl="0"/>
            <a:r>
              <a:rPr lang="fi"/>
              <a:t>Alatunnisteen esimerkkiteksti</a:t>
            </a:r>
          </a:p>
        </p:txBody>
      </p:sp>
      <p:sp>
        <p:nvSpPr>
          <p:cNvPr id="4" name="Päivämäärän paikkamerkki 3">
            <a:extLst>
              <a:ext uri="{FF2B5EF4-FFF2-40B4-BE49-F238E27FC236}">
                <a16:creationId xmlns:a16="http://schemas.microsoft.com/office/drawing/2014/main" id="{9F3CAD5B-18BB-E21E-3A4C-7BAACB8519A4}"/>
              </a:ext>
            </a:extLst>
          </p:cNvPr>
          <p:cNvSpPr>
            <a:spLocks noGrp="1"/>
          </p:cNvSpPr>
          <p:nvPr>
            <p:ph type="dt" sz="half" idx="15"/>
          </p:nvPr>
        </p:nvSpPr>
        <p:spPr>
          <a:xfrm>
            <a:off x="9713485" y="6343955"/>
            <a:ext cx="1449697" cy="365125"/>
          </a:xfrm>
        </p:spPr>
        <p:txBody>
          <a:bodyPr rtlCol="0"/>
          <a:lstStyle/>
          <a:p>
            <a:pPr rtl="0"/>
            <a:r>
              <a:rPr lang="en-US"/>
              <a:t>17.9.2025</a:t>
            </a:r>
          </a:p>
        </p:txBody>
      </p:sp>
      <p:sp>
        <p:nvSpPr>
          <p:cNvPr id="10" name="Dian numeron paikkamerkki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40030" y="6345299"/>
            <a:ext cx="443060" cy="365125"/>
          </a:xfrm>
        </p:spPr>
        <p:txBody>
          <a:bodyPr rtlCol="0"/>
          <a:lstStyle/>
          <a:p>
            <a:pPr rtl="0"/>
            <a:fld id="{AEAA3239-9EA4-4A65-A281-97F994456D9F}" type="slidenum">
              <a:rPr lang="en-US" smtClean="0"/>
              <a:t>‹#›</a:t>
            </a:fld>
            <a:endParaRPr lang="en-US"/>
          </a:p>
        </p:txBody>
      </p:sp>
      <p:grpSp>
        <p:nvGrpSpPr>
          <p:cNvPr id="6" name="Ryhmä 5">
            <a:extLst>
              <a:ext uri="{FF2B5EF4-FFF2-40B4-BE49-F238E27FC236}">
                <a16:creationId xmlns:a16="http://schemas.microsoft.com/office/drawing/2014/main" id="{4E876AF3-4EB4-DB55-DCD5-BF7F500F7A1A}"/>
              </a:ext>
            </a:extLst>
          </p:cNvPr>
          <p:cNvGrpSpPr/>
          <p:nvPr userDrawn="1"/>
        </p:nvGrpSpPr>
        <p:grpSpPr>
          <a:xfrm>
            <a:off x="11078040" y="685800"/>
            <a:ext cx="504370" cy="544340"/>
            <a:chOff x="10917026" y="837879"/>
            <a:chExt cx="513774" cy="554490"/>
          </a:xfrm>
        </p:grpSpPr>
        <p:sp>
          <p:nvSpPr>
            <p:cNvPr id="11" name="Grafiikka 12">
              <a:extLst>
                <a:ext uri="{FF2B5EF4-FFF2-40B4-BE49-F238E27FC236}">
                  <a16:creationId xmlns:a16="http://schemas.microsoft.com/office/drawing/2014/main" id="{7976E1F5-5464-2BED-270F-9D41FEB4335C}"/>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3" name="Grafiikka 13">
              <a:extLst>
                <a:ext uri="{FF2B5EF4-FFF2-40B4-BE49-F238E27FC236}">
                  <a16:creationId xmlns:a16="http://schemas.microsoft.com/office/drawing/2014/main" id="{0C5BA99F-A0E7-3B3D-0101-ACF25982A9B1}"/>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4" name="Grafiikka 15">
              <a:extLst>
                <a:ext uri="{FF2B5EF4-FFF2-40B4-BE49-F238E27FC236}">
                  <a16:creationId xmlns:a16="http://schemas.microsoft.com/office/drawing/2014/main" id="{74768B81-6390-1D8D-30C6-A02C5D3B4E00}"/>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1154042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sältö ja kuva 17">
    <p:spTree>
      <p:nvGrpSpPr>
        <p:cNvPr id="1" name=""/>
        <p:cNvGrpSpPr/>
        <p:nvPr/>
      </p:nvGrpSpPr>
      <p:grpSpPr>
        <a:xfrm>
          <a:off x="0" y="0"/>
          <a:ext cx="0" cy="0"/>
          <a:chOff x="0" y="0"/>
          <a:chExt cx="0" cy="0"/>
        </a:xfrm>
      </p:grpSpPr>
      <p:sp>
        <p:nvSpPr>
          <p:cNvPr id="27" name="Suorakulmio 26">
            <a:extLst>
              <a:ext uri="{FF2B5EF4-FFF2-40B4-BE49-F238E27FC236}">
                <a16:creationId xmlns:a16="http://schemas.microsoft.com/office/drawing/2014/main" id="{B4928304-D2B2-2E6B-A219-CF790EF05ABC}"/>
              </a:ext>
              <a:ext uri="{C183D7F6-B498-43B3-948B-1728B52AA6E4}">
                <adec:decorative xmlns:adec="http://schemas.microsoft.com/office/drawing/2017/decorative" val="1"/>
              </a:ext>
            </a:extLst>
          </p:cNvPr>
          <p:cNvSpPr/>
          <p:nvPr userDrawn="1"/>
        </p:nvSpPr>
        <p:spPr>
          <a:xfrm>
            <a:off x="731520" y="2971800"/>
            <a:ext cx="3156997" cy="32004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31520" y="731520"/>
            <a:ext cx="3657600" cy="2011680"/>
          </a:xfrm>
        </p:spPr>
        <p:txBody>
          <a:bodyPr rtlCol="0" anchor="t">
            <a:noAutofit/>
          </a:bodyPr>
          <a:lstStyle>
            <a:lvl1pPr>
              <a:defRPr sz="4000"/>
            </a:lvl1pPr>
          </a:lstStyle>
          <a:p>
            <a:pPr rtl="0"/>
            <a:r>
              <a:rPr lang="fi"/>
              <a:t>Muokkaa otsikon perustyyliä napsauttamalla</a:t>
            </a:r>
          </a:p>
        </p:txBody>
      </p:sp>
      <p:sp>
        <p:nvSpPr>
          <p:cNvPr id="28" name="Kuvan paikkamerkki 19">
            <a:extLst>
              <a:ext uri="{FF2B5EF4-FFF2-40B4-BE49-F238E27FC236}">
                <a16:creationId xmlns:a16="http://schemas.microsoft.com/office/drawing/2014/main" id="{E504D1B2-3F51-3841-0D11-F459E8E40217}"/>
              </a:ext>
            </a:extLst>
          </p:cNvPr>
          <p:cNvSpPr>
            <a:spLocks noGrp="1"/>
          </p:cNvSpPr>
          <p:nvPr>
            <p:ph type="pic" sz="quarter" idx="19" hasCustomPrompt="1"/>
          </p:nvPr>
        </p:nvSpPr>
        <p:spPr>
          <a:xfrm>
            <a:off x="1038623" y="3273552"/>
            <a:ext cx="2542791" cy="2596896"/>
          </a:xfrm>
          <a:blipFill>
            <a:blip r:embed="rId2">
              <a:alphaModFix amt="60000"/>
            </a:blip>
            <a:stretch>
              <a:fillRect/>
            </a:stretch>
          </a:blipFill>
        </p:spPr>
        <p:txBody>
          <a:bodyPr rtlCol="0"/>
          <a:lstStyle>
            <a:lvl1pPr marL="0" indent="0">
              <a:buNone/>
              <a:defRPr/>
            </a:lvl1pPr>
          </a:lstStyle>
          <a:p>
            <a:pPr rtl="0"/>
            <a:r>
              <a:rPr lang="fi"/>
              <a:t>  </a:t>
            </a:r>
          </a:p>
        </p:txBody>
      </p:sp>
      <p:sp>
        <p:nvSpPr>
          <p:cNvPr id="8" name="Sisällön paikkamerkki 7">
            <a:extLst>
              <a:ext uri="{FF2B5EF4-FFF2-40B4-BE49-F238E27FC236}">
                <a16:creationId xmlns:a16="http://schemas.microsoft.com/office/drawing/2014/main" id="{8BAC3300-BF12-B200-9F06-8D5AC45CB7EF}"/>
              </a:ext>
            </a:extLst>
          </p:cNvPr>
          <p:cNvSpPr>
            <a:spLocks noGrp="1"/>
          </p:cNvSpPr>
          <p:nvPr>
            <p:ph sz="quarter" idx="14"/>
          </p:nvPr>
        </p:nvSpPr>
        <p:spPr>
          <a:xfrm>
            <a:off x="4846320" y="731520"/>
            <a:ext cx="5920354" cy="5171831"/>
          </a:xfrm>
        </p:spPr>
        <p:txBody>
          <a:bodyPr rtlCol="0">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17.9.2025</a:t>
            </a:r>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a:xfrm>
            <a:off x="640080" y="6343955"/>
            <a:ext cx="609600" cy="365125"/>
          </a:xfrm>
        </p:spPr>
        <p:txBody>
          <a:bodyPr rtlCol="0"/>
          <a:lstStyle/>
          <a:p>
            <a:pPr rtl="0"/>
            <a:fld id="{AEAA3239-9EA4-4A65-A281-97F994456D9F}" type="slidenum">
              <a:rPr lang="en-US" smtClean="0"/>
              <a:t>‹#›</a:t>
            </a:fld>
            <a:endParaRPr lang="en-US" dirty="0"/>
          </a:p>
        </p:txBody>
      </p:sp>
      <p:grpSp>
        <p:nvGrpSpPr>
          <p:cNvPr id="3" name="Ryhmä 2">
            <a:extLst>
              <a:ext uri="{FF2B5EF4-FFF2-40B4-BE49-F238E27FC236}">
                <a16:creationId xmlns:a16="http://schemas.microsoft.com/office/drawing/2014/main" id="{A9E75FBA-88FB-03F4-1243-316EE4C6F7EF}"/>
              </a:ext>
            </a:extLst>
          </p:cNvPr>
          <p:cNvGrpSpPr/>
          <p:nvPr userDrawn="1"/>
        </p:nvGrpSpPr>
        <p:grpSpPr>
          <a:xfrm>
            <a:off x="11078040" y="685800"/>
            <a:ext cx="504370" cy="544340"/>
            <a:chOff x="10917026" y="837879"/>
            <a:chExt cx="513774" cy="554490"/>
          </a:xfrm>
        </p:grpSpPr>
        <p:sp>
          <p:nvSpPr>
            <p:cNvPr id="4" name="Grafiikka 12">
              <a:extLst>
                <a:ext uri="{FF2B5EF4-FFF2-40B4-BE49-F238E27FC236}">
                  <a16:creationId xmlns:a16="http://schemas.microsoft.com/office/drawing/2014/main" id="{4633B59F-A812-F1E3-DE81-49A992D33D05}"/>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9" name="Grafiikka 13">
              <a:extLst>
                <a:ext uri="{FF2B5EF4-FFF2-40B4-BE49-F238E27FC236}">
                  <a16:creationId xmlns:a16="http://schemas.microsoft.com/office/drawing/2014/main" id="{4E19E8B0-11E2-25D6-3241-83A9EA89CA07}"/>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0" name="Grafiikka 15">
              <a:extLst>
                <a:ext uri="{FF2B5EF4-FFF2-40B4-BE49-F238E27FC236}">
                  <a16:creationId xmlns:a16="http://schemas.microsoft.com/office/drawing/2014/main" id="{66818F55-5EF2-00D8-E335-4ABF098634C5}"/>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137628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sältö ja kuva 18">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8E9374DB-8F12-D8B8-C1CC-B5FC4BEB4ACE}"/>
              </a:ext>
              <a:ext uri="{C183D7F6-B498-43B3-948B-1728B52AA6E4}">
                <adec:decorative xmlns:adec="http://schemas.microsoft.com/office/drawing/2017/decorative" val="1"/>
              </a:ext>
            </a:extLst>
          </p:cNvPr>
          <p:cNvSpPr/>
          <p:nvPr userDrawn="1"/>
        </p:nvSpPr>
        <p:spPr>
          <a:xfrm>
            <a:off x="731520" y="2971800"/>
            <a:ext cx="3156997" cy="32004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 name="Otsikko 1">
            <a:extLst>
              <a:ext uri="{FF2B5EF4-FFF2-40B4-BE49-F238E27FC236}">
                <a16:creationId xmlns:a16="http://schemas.microsoft.com/office/drawing/2014/main" id="{F0522131-79E0-C17E-CCFA-D78F4E6FB6C0}"/>
              </a:ext>
            </a:extLst>
          </p:cNvPr>
          <p:cNvSpPr>
            <a:spLocks noGrp="1"/>
          </p:cNvSpPr>
          <p:nvPr>
            <p:ph type="title"/>
          </p:nvPr>
        </p:nvSpPr>
        <p:spPr>
          <a:xfrm>
            <a:off x="731520" y="731520"/>
            <a:ext cx="3291840" cy="2011680"/>
          </a:xfrm>
        </p:spPr>
        <p:txBody>
          <a:bodyPr rtlCol="0" anchor="t">
            <a:noAutofit/>
          </a:bodyPr>
          <a:lstStyle>
            <a:lvl1pPr>
              <a:defRPr sz="4000"/>
            </a:lvl1pPr>
          </a:lstStyle>
          <a:p>
            <a:pPr rtl="0"/>
            <a:r>
              <a:rPr lang="fi"/>
              <a:t>Muokkaa otsikon perustyyliä napsauttamalla</a:t>
            </a:r>
          </a:p>
        </p:txBody>
      </p:sp>
      <p:sp>
        <p:nvSpPr>
          <p:cNvPr id="10" name="Kuvan paikkamerkki 19">
            <a:extLst>
              <a:ext uri="{FF2B5EF4-FFF2-40B4-BE49-F238E27FC236}">
                <a16:creationId xmlns:a16="http://schemas.microsoft.com/office/drawing/2014/main" id="{D91E3E03-2294-1142-CBC9-19ADB9DA9CCF}"/>
              </a:ext>
            </a:extLst>
          </p:cNvPr>
          <p:cNvSpPr>
            <a:spLocks noGrp="1"/>
          </p:cNvSpPr>
          <p:nvPr>
            <p:ph type="pic" sz="quarter" idx="19" hasCustomPrompt="1"/>
          </p:nvPr>
        </p:nvSpPr>
        <p:spPr>
          <a:xfrm>
            <a:off x="1038623" y="3275858"/>
            <a:ext cx="2542791" cy="2585369"/>
          </a:xfrm>
          <a:blipFill>
            <a:blip r:embed="rId2">
              <a:alphaModFix amt="60000"/>
            </a:blip>
            <a:stretch>
              <a:fillRect/>
            </a:stretch>
          </a:blipFill>
        </p:spPr>
        <p:txBody>
          <a:bodyPr rtlCol="0"/>
          <a:lstStyle>
            <a:lvl1pPr marL="0" indent="0">
              <a:buNone/>
              <a:defRPr/>
            </a:lvl1pPr>
          </a:lstStyle>
          <a:p>
            <a:pPr rtl="0"/>
            <a:r>
              <a:rPr lang="fi"/>
              <a:t>  </a:t>
            </a:r>
          </a:p>
        </p:txBody>
      </p:sp>
      <p:sp>
        <p:nvSpPr>
          <p:cNvPr id="4" name="Sisällön paikkamerkki 7">
            <a:extLst>
              <a:ext uri="{FF2B5EF4-FFF2-40B4-BE49-F238E27FC236}">
                <a16:creationId xmlns:a16="http://schemas.microsoft.com/office/drawing/2014/main" id="{FB2F5EF0-4CB2-ABCF-4734-F972D94E730D}"/>
              </a:ext>
            </a:extLst>
          </p:cNvPr>
          <p:cNvSpPr>
            <a:spLocks noGrp="1"/>
          </p:cNvSpPr>
          <p:nvPr>
            <p:ph sz="quarter" idx="14"/>
          </p:nvPr>
        </p:nvSpPr>
        <p:spPr>
          <a:xfrm>
            <a:off x="4297680" y="731520"/>
            <a:ext cx="6400800" cy="5394960"/>
          </a:xfrm>
        </p:spPr>
        <p:txBody>
          <a:bodyPr rtlCol="0">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a:xfrm>
            <a:off x="731520" y="6343955"/>
            <a:ext cx="2805405" cy="365125"/>
          </a:xfrm>
        </p:spPr>
        <p:txBody>
          <a:bodyPr rtlCol="0"/>
          <a:lstStyle/>
          <a:p>
            <a:pPr rtl="0"/>
            <a:r>
              <a:rPr lang="fi"/>
              <a:t>Alatunnisteen malliteksti</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17.9.2025</a:t>
            </a:r>
          </a:p>
        </p:txBody>
      </p:sp>
      <p:grpSp>
        <p:nvGrpSpPr>
          <p:cNvPr id="2" name="Ryhmä 1">
            <a:extLst>
              <a:ext uri="{FF2B5EF4-FFF2-40B4-BE49-F238E27FC236}">
                <a16:creationId xmlns:a16="http://schemas.microsoft.com/office/drawing/2014/main" id="{26A5EF8B-3650-88BF-728C-75E1343A7D66}"/>
              </a:ext>
            </a:extLst>
          </p:cNvPr>
          <p:cNvGrpSpPr/>
          <p:nvPr userDrawn="1"/>
        </p:nvGrpSpPr>
        <p:grpSpPr>
          <a:xfrm>
            <a:off x="11078040" y="685800"/>
            <a:ext cx="504370" cy="544340"/>
            <a:chOff x="10917026" y="837879"/>
            <a:chExt cx="513774" cy="554490"/>
          </a:xfrm>
        </p:grpSpPr>
        <p:sp>
          <p:nvSpPr>
            <p:cNvPr id="7" name="Grafiikka 12">
              <a:extLst>
                <a:ext uri="{FF2B5EF4-FFF2-40B4-BE49-F238E27FC236}">
                  <a16:creationId xmlns:a16="http://schemas.microsoft.com/office/drawing/2014/main" id="{0650E00D-2B97-2951-E525-5C408042C94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8" name="Grafiikka 13">
              <a:extLst>
                <a:ext uri="{FF2B5EF4-FFF2-40B4-BE49-F238E27FC236}">
                  <a16:creationId xmlns:a16="http://schemas.microsoft.com/office/drawing/2014/main" id="{4568B02E-A861-8E97-BBA7-D143F855E9CF}"/>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1" name="Grafiikka 15">
              <a:extLst>
                <a:ext uri="{FF2B5EF4-FFF2-40B4-BE49-F238E27FC236}">
                  <a16:creationId xmlns:a16="http://schemas.microsoft.com/office/drawing/2014/main" id="{1598D9DA-CC25-158F-433E-9040A87AD8E4}"/>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30168536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uuri numero">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grpSp>
        <p:nvGrpSpPr>
          <p:cNvPr id="11" name="Ryhmä 10">
            <a:extLst>
              <a:ext uri="{FF2B5EF4-FFF2-40B4-BE49-F238E27FC236}">
                <a16:creationId xmlns:a16="http://schemas.microsoft.com/office/drawing/2014/main" id="{3DD604AC-3FBD-6731-AE34-6D289E239C65}"/>
              </a:ext>
            </a:extLst>
          </p:cNvPr>
          <p:cNvGrpSpPr/>
          <p:nvPr userDrawn="1"/>
        </p:nvGrpSpPr>
        <p:grpSpPr>
          <a:xfrm>
            <a:off x="11078040" y="685800"/>
            <a:ext cx="504370" cy="544340"/>
            <a:chOff x="10917026" y="837879"/>
            <a:chExt cx="513774" cy="554490"/>
          </a:xfrm>
        </p:grpSpPr>
        <p:sp>
          <p:nvSpPr>
            <p:cNvPr id="12" name="Grafiikka 12">
              <a:extLst>
                <a:ext uri="{FF2B5EF4-FFF2-40B4-BE49-F238E27FC236}">
                  <a16:creationId xmlns:a16="http://schemas.microsoft.com/office/drawing/2014/main" id="{4E8E790D-7A40-6A1E-4361-51129BCDCB52}"/>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13" name="Grafiikka 13">
              <a:extLst>
                <a:ext uri="{FF2B5EF4-FFF2-40B4-BE49-F238E27FC236}">
                  <a16:creationId xmlns:a16="http://schemas.microsoft.com/office/drawing/2014/main" id="{F96E21DE-06BB-B547-2FBA-F5E2B9A67B92}"/>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14" name="Grafiikka 15">
              <a:extLst>
                <a:ext uri="{FF2B5EF4-FFF2-40B4-BE49-F238E27FC236}">
                  <a16:creationId xmlns:a16="http://schemas.microsoft.com/office/drawing/2014/main" id="{1297FD5C-A48F-F611-55DE-E5A576DA082B}"/>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sp>
        <p:nvSpPr>
          <p:cNvPr id="8" name="Otsikko 7">
            <a:extLst>
              <a:ext uri="{FF2B5EF4-FFF2-40B4-BE49-F238E27FC236}">
                <a16:creationId xmlns:a16="http://schemas.microsoft.com/office/drawing/2014/main" id="{DBDF905D-8CE4-3494-D7B6-24047D9C1D3D}"/>
              </a:ext>
            </a:extLst>
          </p:cNvPr>
          <p:cNvSpPr>
            <a:spLocks noGrp="1"/>
          </p:cNvSpPr>
          <p:nvPr>
            <p:ph type="title"/>
          </p:nvPr>
        </p:nvSpPr>
        <p:spPr>
          <a:xfrm>
            <a:off x="640080" y="5029199"/>
            <a:ext cx="10027919" cy="914400"/>
          </a:xfrm>
        </p:spPr>
        <p:txBody>
          <a:bodyPr rtlCol="0" anchor="t">
            <a:normAutofit/>
          </a:bodyPr>
          <a:lstStyle>
            <a:lvl1pPr>
              <a:lnSpc>
                <a:spcPct val="100000"/>
              </a:lnSpc>
              <a:defRPr sz="2000" b="0" cap="none" baseline="0"/>
            </a:lvl1pPr>
          </a:lstStyle>
          <a:p>
            <a:pPr rtl="0"/>
            <a:r>
              <a:rPr lang="fi"/>
              <a:t>Muokkaa otsikon perustyyliä napsauttamalla</a:t>
            </a:r>
          </a:p>
        </p:txBody>
      </p:sp>
      <p:sp>
        <p:nvSpPr>
          <p:cNvPr id="16" name="Sisällön paikkamerkki 15">
            <a:extLst>
              <a:ext uri="{FF2B5EF4-FFF2-40B4-BE49-F238E27FC236}">
                <a16:creationId xmlns:a16="http://schemas.microsoft.com/office/drawing/2014/main" id="{02010402-BDF6-6CA5-1C1B-A6560DBF357C}"/>
              </a:ext>
            </a:extLst>
          </p:cNvPr>
          <p:cNvSpPr>
            <a:spLocks noGrp="1"/>
          </p:cNvSpPr>
          <p:nvPr>
            <p:ph sz="quarter" idx="14" hasCustomPrompt="1"/>
          </p:nvPr>
        </p:nvSpPr>
        <p:spPr>
          <a:xfrm>
            <a:off x="639763" y="685800"/>
            <a:ext cx="10028237" cy="4333875"/>
          </a:xfrm>
        </p:spPr>
        <p:txBody>
          <a:bodyPr rtlCol="0" anchor="b">
            <a:normAutofit/>
          </a:bodyPr>
          <a:lstStyle>
            <a:lvl1pPr marL="0" indent="0">
              <a:lnSpc>
                <a:spcPct val="90000"/>
              </a:lnSpc>
              <a:buNone/>
              <a:defRPr sz="27000"/>
            </a:lvl1pPr>
          </a:lstStyle>
          <a:p>
            <a:pPr lvl="0" rtl="0"/>
            <a:r>
              <a:rPr lang="fi"/>
              <a:t>##%</a:t>
            </a:r>
          </a:p>
        </p:txBody>
      </p:sp>
      <p:sp>
        <p:nvSpPr>
          <p:cNvPr id="6" name="Dian numeron paikkamerkki 4">
            <a:extLst>
              <a:ext uri="{FF2B5EF4-FFF2-40B4-BE49-F238E27FC236}">
                <a16:creationId xmlns:a16="http://schemas.microsoft.com/office/drawing/2014/main" id="{B18DB5CD-C13F-D271-BB13-A402CA9A935D}"/>
              </a:ext>
            </a:extLst>
          </p:cNvPr>
          <p:cNvSpPr>
            <a:spLocks noGrp="1"/>
          </p:cNvSpPr>
          <p:nvPr>
            <p:ph type="sldNum" sz="quarter" idx="12"/>
          </p:nvPr>
        </p:nvSpPr>
        <p:spPr>
          <a:xfrm>
            <a:off x="640080" y="6343955"/>
            <a:ext cx="609600" cy="365125"/>
          </a:xfrm>
        </p:spPr>
        <p:txBody>
          <a:bodyPr rtlCol="0"/>
          <a:lstStyle>
            <a:lvl1pPr>
              <a:defRPr>
                <a:solidFill>
                  <a:schemeClr val="tx1"/>
                </a:solidFill>
              </a:defRPr>
            </a:lvl1pPr>
          </a:lstStyle>
          <a:p>
            <a:pPr rtl="0"/>
            <a:fld id="{AEAA3239-9EA4-4A65-A281-97F994456D9F}" type="slidenum">
              <a:rPr lang="en-US" smtClean="0"/>
              <a:pPr/>
              <a:t>‹#›</a:t>
            </a:fld>
            <a:endParaRPr lang="en-US" dirty="0"/>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tx1"/>
                </a:solidFill>
              </a:defRPr>
            </a:lvl1pPr>
          </a:lstStyle>
          <a:p>
            <a:pPr rtl="0"/>
            <a:r>
              <a:rPr lang="fi"/>
              <a:t>Alatunnisteen esimerkkiteksti</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p:txBody>
          <a:bodyPr rtlCol="0"/>
          <a:lstStyle>
            <a:lvl1pPr>
              <a:defRPr>
                <a:solidFill>
                  <a:schemeClr val="tx1"/>
                </a:solidFill>
              </a:defRPr>
            </a:lvl1pPr>
          </a:lstStyle>
          <a:p>
            <a:pPr rtl="0"/>
            <a:r>
              <a:rPr lang="en-US"/>
              <a:t>17.9.2025</a:t>
            </a:r>
          </a:p>
        </p:txBody>
      </p:sp>
    </p:spTree>
    <p:extLst>
      <p:ext uri="{BB962C8B-B14F-4D97-AF65-F5344CB8AC3E}">
        <p14:creationId xmlns:p14="http://schemas.microsoft.com/office/powerpoint/2010/main" val="1685134562"/>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uuri numero 2">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3" name="Otsikko 1">
            <a:extLst>
              <a:ext uri="{FF2B5EF4-FFF2-40B4-BE49-F238E27FC236}">
                <a16:creationId xmlns:a16="http://schemas.microsoft.com/office/drawing/2014/main" id="{8A2A0A59-5884-D48B-41E8-8AE859CFAA50}"/>
              </a:ext>
            </a:extLst>
          </p:cNvPr>
          <p:cNvSpPr>
            <a:spLocks noGrp="1"/>
          </p:cNvSpPr>
          <p:nvPr>
            <p:ph type="title"/>
          </p:nvPr>
        </p:nvSpPr>
        <p:spPr>
          <a:xfrm>
            <a:off x="640080" y="5029200"/>
            <a:ext cx="10942316" cy="914399"/>
          </a:xfrm>
        </p:spPr>
        <p:txBody>
          <a:bodyPr rtlCol="0" anchor="t">
            <a:normAutofit/>
          </a:bodyPr>
          <a:lstStyle>
            <a:lvl1pPr algn="ctr">
              <a:lnSpc>
                <a:spcPct val="110000"/>
              </a:lnSpc>
              <a:defRPr sz="2000" b="0" i="0" cap="none" baseline="0">
                <a:solidFill>
                  <a:schemeClr val="bg2"/>
                </a:solidFill>
                <a:latin typeface="+mj-lt"/>
              </a:defRPr>
            </a:lvl1pPr>
          </a:lstStyle>
          <a:p>
            <a:pPr rtl="0"/>
            <a:r>
              <a:rPr lang="fi"/>
              <a:t>Muokkaa otsikon perustyyliä napsauttamalla</a:t>
            </a:r>
          </a:p>
        </p:txBody>
      </p:sp>
      <p:sp>
        <p:nvSpPr>
          <p:cNvPr id="24" name="Sisällön paikkamerkki 6">
            <a:extLst>
              <a:ext uri="{FF2B5EF4-FFF2-40B4-BE49-F238E27FC236}">
                <a16:creationId xmlns:a16="http://schemas.microsoft.com/office/drawing/2014/main" id="{619E7EC3-46E7-3676-3EDE-10D13AB58521}"/>
              </a:ext>
            </a:extLst>
          </p:cNvPr>
          <p:cNvSpPr>
            <a:spLocks noGrp="1"/>
          </p:cNvSpPr>
          <p:nvPr>
            <p:ph sz="quarter" idx="13" hasCustomPrompt="1"/>
          </p:nvPr>
        </p:nvSpPr>
        <p:spPr>
          <a:xfrm>
            <a:off x="640080" y="685801"/>
            <a:ext cx="10942319" cy="4334434"/>
          </a:xfrm>
        </p:spPr>
        <p:txBody>
          <a:bodyPr rtlCol="0" anchor="b">
            <a:normAutofit/>
          </a:bodyPr>
          <a:lstStyle>
            <a:lvl1pPr marL="0" indent="0" algn="ctr">
              <a:lnSpc>
                <a:spcPct val="90000"/>
              </a:lnSpc>
              <a:buNone/>
              <a:defRPr sz="27000" b="0" i="0">
                <a:solidFill>
                  <a:schemeClr val="bg2"/>
                </a:solidFill>
                <a:latin typeface="+mn-lt"/>
              </a:defRPr>
            </a:lvl1pPr>
          </a:lstStyle>
          <a:p>
            <a:pPr lvl="0" rtl="0"/>
            <a:r>
              <a:rPr lang="fi"/>
              <a:t>##%</a:t>
            </a:r>
          </a:p>
        </p:txBody>
      </p:sp>
      <p:sp>
        <p:nvSpPr>
          <p:cNvPr id="3" name="Dian numeron paikkamerkki 4">
            <a:extLst>
              <a:ext uri="{FF2B5EF4-FFF2-40B4-BE49-F238E27FC236}">
                <a16:creationId xmlns:a16="http://schemas.microsoft.com/office/drawing/2014/main" id="{08B41E50-17C4-7CBB-61F3-6C6135898BCB}"/>
              </a:ext>
            </a:extLst>
          </p:cNvPr>
          <p:cNvSpPr>
            <a:spLocks noGrp="1"/>
          </p:cNvSpPr>
          <p:nvPr>
            <p:ph type="sldNum" sz="quarter" idx="12"/>
          </p:nvPr>
        </p:nvSpPr>
        <p:spPr>
          <a:xfrm>
            <a:off x="640080" y="6343955"/>
            <a:ext cx="609600" cy="365125"/>
          </a:xfrm>
        </p:spPr>
        <p:txBody>
          <a:bodyPr rtlCol="0"/>
          <a:lstStyle>
            <a:lvl1pPr>
              <a:defRPr>
                <a:solidFill>
                  <a:schemeClr val="bg1"/>
                </a:solidFill>
              </a:defRPr>
            </a:lvl1pPr>
          </a:lstStyle>
          <a:p>
            <a:pPr rtl="0"/>
            <a:fld id="{AEAA3239-9EA4-4A65-A281-97F994456D9F}" type="slidenum">
              <a:rPr lang="en-US" smtClean="0"/>
              <a:pPr/>
              <a:t>‹#›</a:t>
            </a:fld>
            <a:endParaRPr lang="en-US"/>
          </a:p>
        </p:txBody>
      </p:sp>
      <p:sp>
        <p:nvSpPr>
          <p:cNvPr id="10" name="Alatunnisteen paikkamerkki 3">
            <a:extLst>
              <a:ext uri="{FF2B5EF4-FFF2-40B4-BE49-F238E27FC236}">
                <a16:creationId xmlns:a16="http://schemas.microsoft.com/office/drawing/2014/main" id="{10DC6949-94CC-3B80-B7C3-0BAF2195198D}"/>
              </a:ext>
            </a:extLst>
          </p:cNvPr>
          <p:cNvSpPr>
            <a:spLocks noGrp="1"/>
          </p:cNvSpPr>
          <p:nvPr>
            <p:ph type="ftr" sz="quarter" idx="11"/>
          </p:nvPr>
        </p:nvSpPr>
        <p:spPr>
          <a:xfrm>
            <a:off x="1524000" y="6343955"/>
            <a:ext cx="2805405" cy="365125"/>
          </a:xfrm>
        </p:spPr>
        <p:txBody>
          <a:bodyPr rtlCol="0"/>
          <a:lstStyle>
            <a:lvl1pPr>
              <a:defRPr>
                <a:solidFill>
                  <a:schemeClr val="bg1"/>
                </a:solidFill>
              </a:defRPr>
            </a:lvl1pPr>
          </a:lstStyle>
          <a:p>
            <a:pPr rtl="0"/>
            <a:r>
              <a:rPr lang="fi"/>
              <a:t>Alatunnisteen esimerkkiteksti</a:t>
            </a:r>
          </a:p>
        </p:txBody>
      </p:sp>
      <p:sp>
        <p:nvSpPr>
          <p:cNvPr id="9" name="Päivämäärän paikkamerkki 2">
            <a:extLst>
              <a:ext uri="{FF2B5EF4-FFF2-40B4-BE49-F238E27FC236}">
                <a16:creationId xmlns:a16="http://schemas.microsoft.com/office/drawing/2014/main" id="{CB36698A-C952-28A6-1E24-016F9C0D20BE}"/>
              </a:ext>
            </a:extLst>
          </p:cNvPr>
          <p:cNvSpPr>
            <a:spLocks noGrp="1"/>
          </p:cNvSpPr>
          <p:nvPr>
            <p:ph type="dt" sz="half" idx="10"/>
          </p:nvPr>
        </p:nvSpPr>
        <p:spPr>
          <a:xfrm>
            <a:off x="9379756" y="6343955"/>
            <a:ext cx="2202644" cy="365125"/>
          </a:xfrm>
        </p:spPr>
        <p:txBody>
          <a:bodyPr rtlCol="0"/>
          <a:lstStyle>
            <a:lvl1pPr>
              <a:defRPr>
                <a:solidFill>
                  <a:schemeClr val="bg1"/>
                </a:solidFill>
              </a:defRPr>
            </a:lvl1pPr>
          </a:lstStyle>
          <a:p>
            <a:pPr rtl="0"/>
            <a:r>
              <a:rPr lang="en-US"/>
              <a:t>17.9.2025</a:t>
            </a:r>
          </a:p>
        </p:txBody>
      </p:sp>
    </p:spTree>
    <p:extLst>
      <p:ext uri="{BB962C8B-B14F-4D97-AF65-F5344CB8AC3E}">
        <p14:creationId xmlns:p14="http://schemas.microsoft.com/office/powerpoint/2010/main" val="33919335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uuri numero 3">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56306E-B77F-CE22-FA8C-F08F17B5E9B4}"/>
              </a:ext>
            </a:extLst>
          </p:cNvPr>
          <p:cNvSpPr>
            <a:spLocks noGrp="1"/>
          </p:cNvSpPr>
          <p:nvPr>
            <p:ph type="title"/>
          </p:nvPr>
        </p:nvSpPr>
        <p:spPr>
          <a:xfrm>
            <a:off x="1066800" y="5039139"/>
            <a:ext cx="10058400" cy="914400"/>
          </a:xfrm>
        </p:spPr>
        <p:txBody>
          <a:bodyPr rtlCol="0" anchor="t">
            <a:normAutofit/>
          </a:bodyPr>
          <a:lstStyle>
            <a:lvl1pPr algn="ctr">
              <a:lnSpc>
                <a:spcPct val="110000"/>
              </a:lnSpc>
              <a:defRPr sz="2000" b="1" i="0" cap="all" baseline="0">
                <a:solidFill>
                  <a:schemeClr val="accent2"/>
                </a:solidFill>
                <a:latin typeface="+mj-lt"/>
              </a:defRPr>
            </a:lvl1pPr>
          </a:lstStyle>
          <a:p>
            <a:pPr rtl="0"/>
            <a:r>
              <a:rPr lang="fi"/>
              <a:t>Muokkaa otsikon perustyyliä napsauttamalla</a:t>
            </a:r>
          </a:p>
        </p:txBody>
      </p:sp>
      <p:sp>
        <p:nvSpPr>
          <p:cNvPr id="7" name="Sisällön paikkamerkki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066800" y="685801"/>
            <a:ext cx="10058400" cy="4334434"/>
          </a:xfrm>
        </p:spPr>
        <p:txBody>
          <a:bodyPr rtlCol="0" anchor="b">
            <a:normAutofit/>
          </a:bodyPr>
          <a:lstStyle>
            <a:lvl1pPr marL="0" indent="0" algn="ctr">
              <a:lnSpc>
                <a:spcPct val="90000"/>
              </a:lnSpc>
              <a:buNone/>
              <a:defRPr sz="27000" b="0" i="0">
                <a:solidFill>
                  <a:schemeClr val="tx2"/>
                </a:solidFill>
                <a:latin typeface="+mn-lt"/>
              </a:defRPr>
            </a:lvl1pPr>
          </a:lstStyle>
          <a:p>
            <a:pPr lvl="0" rtl="0"/>
            <a:r>
              <a:rPr lang="fi"/>
              <a:t>##%</a:t>
            </a:r>
          </a:p>
        </p:txBody>
      </p:sp>
      <p:sp>
        <p:nvSpPr>
          <p:cNvPr id="6" name="Dian numeron paikkamerkki 4">
            <a:extLst>
              <a:ext uri="{FF2B5EF4-FFF2-40B4-BE49-F238E27FC236}">
                <a16:creationId xmlns:a16="http://schemas.microsoft.com/office/drawing/2014/main" id="{796391C3-4992-238E-DA26-2E9782D8922A}"/>
              </a:ext>
            </a:extLst>
          </p:cNvPr>
          <p:cNvSpPr>
            <a:spLocks noGrp="1"/>
          </p:cNvSpPr>
          <p:nvPr>
            <p:ph type="sldNum" sz="quarter" idx="12"/>
          </p:nvPr>
        </p:nvSpPr>
        <p:spPr>
          <a:xfrm>
            <a:off x="640080" y="6343955"/>
            <a:ext cx="609600" cy="365125"/>
          </a:xfrm>
        </p:spPr>
        <p:txBody>
          <a:bodyPr rtlCol="0"/>
          <a:lstStyle>
            <a:lvl1pPr>
              <a:defRPr>
                <a:solidFill>
                  <a:schemeClr val="accent2"/>
                </a:solidFill>
              </a:defRPr>
            </a:lvl1pPr>
          </a:lstStyle>
          <a:p>
            <a:pPr rtl="0"/>
            <a:fld id="{AEAA3239-9EA4-4A65-A281-97F994456D9F}" type="slidenum">
              <a:rPr lang="en-US" smtClean="0"/>
              <a:pPr/>
              <a:t>‹#›</a:t>
            </a:fld>
            <a:endParaRPr lang="en-US"/>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p>
            <a:pPr rtl="0"/>
            <a:r>
              <a:rPr lang="fi"/>
              <a:t>Alatunnisteen esimerkkiteksti</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p:txBody>
          <a:bodyPr rtlCol="0"/>
          <a:lstStyle/>
          <a:p>
            <a:pPr rtl="0"/>
            <a:r>
              <a:rPr lang="en-US"/>
              <a:t>17.9.2025</a:t>
            </a:r>
          </a:p>
        </p:txBody>
      </p:sp>
    </p:spTree>
    <p:extLst>
      <p:ext uri="{BB962C8B-B14F-4D97-AF65-F5344CB8AC3E}">
        <p14:creationId xmlns:p14="http://schemas.microsoft.com/office/powerpoint/2010/main" val="25543294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ausek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lvl1pPr>
              <a:defRPr>
                <a:solidFill>
                  <a:schemeClr val="bg1"/>
                </a:solidFill>
              </a:defRPr>
            </a:lvl1pPr>
          </a:lstStyle>
          <a:p>
            <a:pPr rtl="0"/>
            <a:r>
              <a:rPr lang="fi"/>
              <a:t>Muokkaa otsikon perustyyliä napsauttamalla</a:t>
            </a:r>
          </a:p>
        </p:txBody>
      </p:sp>
      <p:sp>
        <p:nvSpPr>
          <p:cNvPr id="5" name="Dian numeron paikkamerkki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lvl1pPr>
              <a:defRPr>
                <a:solidFill>
                  <a:schemeClr val="tx2"/>
                </a:solidFill>
              </a:defRPr>
            </a:lvl1pPr>
          </a:lstStyle>
          <a:p>
            <a:pPr rtl="0"/>
            <a:fld id="{AEAA3239-9EA4-4A65-A281-97F994456D9F}" type="slidenum">
              <a:rPr lang="en-US" smtClean="0"/>
              <a:pPr/>
              <a:t>‹#›</a:t>
            </a:fld>
            <a:endParaRPr lang="en-US"/>
          </a:p>
        </p:txBody>
      </p:sp>
      <p:sp>
        <p:nvSpPr>
          <p:cNvPr id="7" name="Sisällön paikkamerkki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524000" y="1524001"/>
            <a:ext cx="10058392" cy="3719887"/>
          </a:xfrm>
        </p:spPr>
        <p:txBody>
          <a:bodyPr rtlCol="0" anchor="t">
            <a:normAutofit/>
          </a:bodyPr>
          <a:lstStyle>
            <a:lvl1pPr marL="0" indent="0">
              <a:lnSpc>
                <a:spcPct val="90000"/>
              </a:lnSpc>
              <a:buNone/>
              <a:defRPr sz="5000" b="1" cap="all" baseline="0"/>
            </a:lvl1pPr>
            <a:lvl2pPr marL="228600" indent="0">
              <a:lnSpc>
                <a:spcPct val="90000"/>
              </a:lnSpc>
              <a:buNone/>
              <a:defRPr sz="5000" b="1" cap="all" baseline="0"/>
            </a:lvl2pPr>
            <a:lvl3pPr marL="457200" indent="0">
              <a:lnSpc>
                <a:spcPct val="90000"/>
              </a:lnSpc>
              <a:buNone/>
              <a:defRPr sz="5000" b="1" cap="all" baseline="0"/>
            </a:lvl3pPr>
            <a:lvl4pPr marL="685800" indent="0">
              <a:lnSpc>
                <a:spcPct val="90000"/>
              </a:lnSpc>
              <a:buNone/>
              <a:defRPr sz="5000" b="1" cap="all" baseline="0"/>
            </a:lvl4pPr>
            <a:lvl5pPr marL="914400" indent="0">
              <a:lnSpc>
                <a:spcPct val="90000"/>
              </a:lnSpc>
              <a:buNone/>
              <a:defRPr sz="5000" b="1" cap="all" baseline="0"/>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lvl1pPr>
              <a:defRPr>
                <a:solidFill>
                  <a:schemeClr val="tx1"/>
                </a:solidFill>
              </a:defRPr>
            </a:lvl1pPr>
          </a:lstStyle>
          <a:p>
            <a:pPr rtl="0"/>
            <a:r>
              <a:rPr lang="fi"/>
              <a:t>Alatunnisteen esimerkkiteksti</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lvl1pPr>
              <a:defRPr>
                <a:solidFill>
                  <a:schemeClr val="tx1"/>
                </a:solidFill>
              </a:defRPr>
            </a:lvl1pPr>
          </a:lstStyle>
          <a:p>
            <a:pPr rtl="0"/>
            <a:r>
              <a:rPr lang="en-US"/>
              <a:t>17.9.2025</a:t>
            </a:r>
          </a:p>
        </p:txBody>
      </p:sp>
      <p:cxnSp>
        <p:nvCxnSpPr>
          <p:cNvPr id="6" name="Suora yhdysviiva 5">
            <a:extLst>
              <a:ext uri="{FF2B5EF4-FFF2-40B4-BE49-F238E27FC236}">
                <a16:creationId xmlns:a16="http://schemas.microsoft.com/office/drawing/2014/main" id="{DBE49238-DF0A-377C-44CB-3CB196CE8B0F}"/>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solidFill>
              <a:schemeClr val="tx1"/>
            </a:solidFill>
            <a:beve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FBD35DDC-8314-6A30-6D59-7CFF0BD5045F}"/>
              </a:ext>
            </a:extLst>
          </p:cNvPr>
          <p:cNvGrpSpPr/>
          <p:nvPr userDrawn="1"/>
        </p:nvGrpSpPr>
        <p:grpSpPr>
          <a:xfrm flipV="1">
            <a:off x="11078040" y="5621541"/>
            <a:ext cx="504370" cy="544340"/>
            <a:chOff x="10917026" y="837879"/>
            <a:chExt cx="513774" cy="554490"/>
          </a:xfrm>
        </p:grpSpPr>
        <p:sp>
          <p:nvSpPr>
            <p:cNvPr id="17" name="Grafiikka 12">
              <a:extLst>
                <a:ext uri="{FF2B5EF4-FFF2-40B4-BE49-F238E27FC236}">
                  <a16:creationId xmlns:a16="http://schemas.microsoft.com/office/drawing/2014/main" id="{EA215C9F-878F-671A-B9B7-F595B6F08C9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18" name="Grafiikka 13">
              <a:extLst>
                <a:ext uri="{FF2B5EF4-FFF2-40B4-BE49-F238E27FC236}">
                  <a16:creationId xmlns:a16="http://schemas.microsoft.com/office/drawing/2014/main" id="{1FDC6A2A-8F91-EB17-2338-E6C2D2EBAE8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19" name="Grafiikka 15">
              <a:extLst>
                <a:ext uri="{FF2B5EF4-FFF2-40B4-BE49-F238E27FC236}">
                  <a16:creationId xmlns:a16="http://schemas.microsoft.com/office/drawing/2014/main" id="{CF011AA8-B85F-1FFC-8166-AEC55059422B}"/>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1581965512"/>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useke 2">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fi"/>
              <a:t>Muokkaa otsikon perustyyliä napsauttamalla</a:t>
            </a:r>
          </a:p>
        </p:txBody>
      </p:sp>
      <p:sp>
        <p:nvSpPr>
          <p:cNvPr id="6" name="Sisällön paikkamerkki 6">
            <a:extLst>
              <a:ext uri="{FF2B5EF4-FFF2-40B4-BE49-F238E27FC236}">
                <a16:creationId xmlns:a16="http://schemas.microsoft.com/office/drawing/2014/main" id="{CA85F09D-A87B-CB41-9F0D-563DF42750FB}"/>
              </a:ext>
            </a:extLst>
          </p:cNvPr>
          <p:cNvSpPr>
            <a:spLocks noGrp="1"/>
          </p:cNvSpPr>
          <p:nvPr>
            <p:ph sz="quarter" idx="13" hasCustomPrompt="1"/>
          </p:nvPr>
        </p:nvSpPr>
        <p:spPr>
          <a:xfrm>
            <a:off x="1526591" y="1690313"/>
            <a:ext cx="10058392" cy="3719887"/>
          </a:xfrm>
        </p:spPr>
        <p:txBody>
          <a:bodyPr rtlCol="0" anchor="b">
            <a:normAutofit/>
          </a:bodyPr>
          <a:lstStyle>
            <a:lvl1pPr marL="0" indent="0">
              <a:lnSpc>
                <a:spcPct val="90000"/>
              </a:lnSpc>
              <a:buNone/>
              <a:defRPr sz="5000" b="1" cap="all" baseline="0">
                <a:solidFill>
                  <a:schemeClr val="bg2"/>
                </a:solidFill>
              </a:defRPr>
            </a:lvl1pPr>
            <a:lvl2pPr marL="228600" indent="0">
              <a:lnSpc>
                <a:spcPct val="90000"/>
              </a:lnSpc>
              <a:buNone/>
              <a:defRPr sz="5000" b="1" cap="all" baseline="0">
                <a:solidFill>
                  <a:schemeClr val="bg2"/>
                </a:solidFill>
              </a:defRPr>
            </a:lvl2pPr>
            <a:lvl3pPr marL="457200" indent="0">
              <a:lnSpc>
                <a:spcPct val="90000"/>
              </a:lnSpc>
              <a:buNone/>
              <a:defRPr sz="5000" b="1" cap="all" baseline="0">
                <a:solidFill>
                  <a:schemeClr val="bg2"/>
                </a:solidFill>
              </a:defRPr>
            </a:lvl3pPr>
            <a:lvl4pPr marL="685800" indent="0">
              <a:lnSpc>
                <a:spcPct val="90000"/>
              </a:lnSpc>
              <a:buNone/>
              <a:defRPr sz="5000" b="1" cap="all" baseline="0">
                <a:solidFill>
                  <a:schemeClr val="bg2"/>
                </a:solidFill>
              </a:defRPr>
            </a:lvl4pPr>
            <a:lvl5pPr marL="914400" indent="0">
              <a:lnSpc>
                <a:spcPct val="90000"/>
              </a:lnSpc>
              <a:buNone/>
              <a:defRPr sz="5000" b="1" cap="all" baseline="0">
                <a:solidFill>
                  <a:schemeClr val="bg2"/>
                </a:solidFill>
              </a:defRPr>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21" name="Dian numeron paikkamerkki 7">
            <a:extLst>
              <a:ext uri="{FF2B5EF4-FFF2-40B4-BE49-F238E27FC236}">
                <a16:creationId xmlns:a16="http://schemas.microsoft.com/office/drawing/2014/main" id="{00F7CBC6-342F-01DB-66E0-884090B8C49E}"/>
              </a:ext>
            </a:extLst>
          </p:cNvPr>
          <p:cNvSpPr>
            <a:spLocks noGrp="1"/>
          </p:cNvSpPr>
          <p:nvPr>
            <p:ph type="sldNum" sz="quarter" idx="12"/>
          </p:nvPr>
        </p:nvSpPr>
        <p:spPr>
          <a:xfrm>
            <a:off x="533400" y="6343955"/>
            <a:ext cx="609600" cy="365125"/>
          </a:xfrm>
        </p:spPr>
        <p:txBody>
          <a:bodyPr rtlCol="0"/>
          <a:lstStyle>
            <a:lvl1pPr>
              <a:defRPr>
                <a:solidFill>
                  <a:schemeClr val="bg1"/>
                </a:solidFill>
              </a:defRPr>
            </a:lvl1pPr>
          </a:lstStyle>
          <a:p>
            <a:pPr rtl="0"/>
            <a:fld id="{AEAA3239-9EA4-4A65-A281-97F994456D9F}" type="slidenum">
              <a:rPr lang="en-US" smtClean="0"/>
              <a:pPr/>
              <a:t>‹#›</a:t>
            </a:fld>
            <a:endParaRPr lang="en-US"/>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lvl1pPr>
              <a:defRPr>
                <a:solidFill>
                  <a:schemeClr val="bg1"/>
                </a:solidFill>
              </a:defRPr>
            </a:lvl1pPr>
          </a:lstStyle>
          <a:p>
            <a:pPr rtl="0"/>
            <a:r>
              <a:rPr lang="fi"/>
              <a:t>Alatunnisteen esimerkkiteksti</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lvl1pPr>
              <a:defRPr>
                <a:solidFill>
                  <a:schemeClr val="bg1"/>
                </a:solidFill>
              </a:defRPr>
            </a:lvl1pPr>
          </a:lstStyle>
          <a:p>
            <a:pPr rtl="0"/>
            <a:r>
              <a:rPr lang="en-US"/>
              <a:t>17.9.2025</a:t>
            </a:r>
          </a:p>
        </p:txBody>
      </p:sp>
      <p:cxnSp>
        <p:nvCxnSpPr>
          <p:cNvPr id="12" name="Suora yhdysviiva 11">
            <a:extLst>
              <a:ext uri="{FF2B5EF4-FFF2-40B4-BE49-F238E27FC236}">
                <a16:creationId xmlns:a16="http://schemas.microsoft.com/office/drawing/2014/main" id="{8E2B2DB4-DD7D-58E1-01FE-5FFF910648A7}"/>
              </a:ext>
              <a:ext uri="{C183D7F6-B498-43B3-948B-1728B52AA6E4}">
                <adec:decorative xmlns:adec="http://schemas.microsoft.com/office/drawing/2017/decorative" val="1"/>
              </a:ext>
            </a:extLst>
          </p:cNvPr>
          <p:cNvCxnSpPr>
            <a:cxnSpLocks/>
          </p:cNvCxnSpPr>
          <p:nvPr userDrawn="1"/>
        </p:nvCxnSpPr>
        <p:spPr>
          <a:xfrm>
            <a:off x="841248" y="0"/>
            <a:ext cx="0" cy="5202936"/>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22" name="Ryhmä 21">
            <a:extLst>
              <a:ext uri="{FF2B5EF4-FFF2-40B4-BE49-F238E27FC236}">
                <a16:creationId xmlns:a16="http://schemas.microsoft.com/office/drawing/2014/main" id="{79D56D9B-2864-E096-10F4-5D8317251883}"/>
              </a:ext>
            </a:extLst>
          </p:cNvPr>
          <p:cNvGrpSpPr/>
          <p:nvPr userDrawn="1"/>
        </p:nvGrpSpPr>
        <p:grpSpPr>
          <a:xfrm>
            <a:off x="11078040" y="685800"/>
            <a:ext cx="504370" cy="544340"/>
            <a:chOff x="10917026" y="837879"/>
            <a:chExt cx="513774" cy="554490"/>
          </a:xfrm>
        </p:grpSpPr>
        <p:sp>
          <p:nvSpPr>
            <p:cNvPr id="23" name="Grafiikka 12">
              <a:extLst>
                <a:ext uri="{FF2B5EF4-FFF2-40B4-BE49-F238E27FC236}">
                  <a16:creationId xmlns:a16="http://schemas.microsoft.com/office/drawing/2014/main" id="{9E434210-AC88-0E90-99A6-F5157D40C9D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rtl="0"/>
              <a:endParaRPr lang="en-US">
                <a:solidFill>
                  <a:schemeClr val="bg1"/>
                </a:solidFill>
              </a:endParaRPr>
            </a:p>
          </p:txBody>
        </p:sp>
        <p:sp>
          <p:nvSpPr>
            <p:cNvPr id="24" name="Grafiikka 13">
              <a:extLst>
                <a:ext uri="{FF2B5EF4-FFF2-40B4-BE49-F238E27FC236}">
                  <a16:creationId xmlns:a16="http://schemas.microsoft.com/office/drawing/2014/main" id="{653B4F72-DA95-D4DE-FAE7-DC2D5E6049DC}"/>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rtl="0"/>
              <a:endParaRPr lang="en-US">
                <a:solidFill>
                  <a:schemeClr val="bg1"/>
                </a:solidFill>
              </a:endParaRPr>
            </a:p>
          </p:txBody>
        </p:sp>
        <p:sp>
          <p:nvSpPr>
            <p:cNvPr id="25" name="Grafiikka 15">
              <a:extLst>
                <a:ext uri="{FF2B5EF4-FFF2-40B4-BE49-F238E27FC236}">
                  <a16:creationId xmlns:a16="http://schemas.microsoft.com/office/drawing/2014/main" id="{2BE78A52-1376-FE2B-92AE-364DDFA47BAF}"/>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357136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3">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grpSp>
        <p:nvGrpSpPr>
          <p:cNvPr id="29" name="Ryhmä 28">
            <a:extLst>
              <a:ext uri="{FF2B5EF4-FFF2-40B4-BE49-F238E27FC236}">
                <a16:creationId xmlns:a16="http://schemas.microsoft.com/office/drawing/2014/main" id="{6E4F0D3D-A04C-F099-0546-411DF9406A39}"/>
              </a:ext>
            </a:extLst>
          </p:cNvPr>
          <p:cNvGrpSpPr/>
          <p:nvPr userDrawn="1"/>
        </p:nvGrpSpPr>
        <p:grpSpPr>
          <a:xfrm>
            <a:off x="11078040" y="685800"/>
            <a:ext cx="504370" cy="544340"/>
            <a:chOff x="10917026" y="837879"/>
            <a:chExt cx="513774" cy="554490"/>
          </a:xfrm>
        </p:grpSpPr>
        <p:sp>
          <p:nvSpPr>
            <p:cNvPr id="30" name="Grafiikka 12">
              <a:extLst>
                <a:ext uri="{FF2B5EF4-FFF2-40B4-BE49-F238E27FC236}">
                  <a16:creationId xmlns:a16="http://schemas.microsoft.com/office/drawing/2014/main" id="{EC673102-B70E-FEBF-D297-FC1C83D45905}"/>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rtl="0"/>
              <a:endParaRPr lang="en-US">
                <a:solidFill>
                  <a:schemeClr val="bg1"/>
                </a:solidFill>
              </a:endParaRPr>
            </a:p>
          </p:txBody>
        </p:sp>
        <p:sp>
          <p:nvSpPr>
            <p:cNvPr id="31" name="Grafiikka 13">
              <a:extLst>
                <a:ext uri="{FF2B5EF4-FFF2-40B4-BE49-F238E27FC236}">
                  <a16:creationId xmlns:a16="http://schemas.microsoft.com/office/drawing/2014/main" id="{0943C261-48FF-2C9A-8493-EA11792624D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rtl="0"/>
              <a:endParaRPr lang="en-US">
                <a:solidFill>
                  <a:schemeClr val="bg1"/>
                </a:solidFill>
              </a:endParaRPr>
            </a:p>
          </p:txBody>
        </p:sp>
        <p:sp>
          <p:nvSpPr>
            <p:cNvPr id="32" name="Grafiikka 15">
              <a:extLst>
                <a:ext uri="{FF2B5EF4-FFF2-40B4-BE49-F238E27FC236}">
                  <a16:creationId xmlns:a16="http://schemas.microsoft.com/office/drawing/2014/main" id="{322FF879-90E3-2ADF-6584-DD72AE6508DB}"/>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rtl="0"/>
              <a:endParaRPr lang="en-US">
                <a:solidFill>
                  <a:schemeClr val="bg1"/>
                </a:solidFill>
              </a:endParaRPr>
            </a:p>
          </p:txBody>
        </p:sp>
      </p:grpSp>
      <p:sp>
        <p:nvSpPr>
          <p:cNvPr id="8" name="Otsikko 1">
            <a:extLst>
              <a:ext uri="{FF2B5EF4-FFF2-40B4-BE49-F238E27FC236}">
                <a16:creationId xmlns:a16="http://schemas.microsoft.com/office/drawing/2014/main" id="{8CEC42AA-27BF-B007-BB04-09C8C9EC4AB7}"/>
              </a:ext>
            </a:extLst>
          </p:cNvPr>
          <p:cNvSpPr>
            <a:spLocks noGrp="1"/>
          </p:cNvSpPr>
          <p:nvPr>
            <p:ph type="ctrTitle"/>
          </p:nvPr>
        </p:nvSpPr>
        <p:spPr>
          <a:xfrm>
            <a:off x="693824" y="1821900"/>
            <a:ext cx="10058376" cy="2303329"/>
          </a:xfrm>
        </p:spPr>
        <p:txBody>
          <a:bodyPr vert="horz" lIns="91440" tIns="45720" rIns="91440" bIns="45720" rtlCol="0" anchor="b">
            <a:noAutofit/>
          </a:bodyPr>
          <a:lstStyle>
            <a:lvl1pPr>
              <a:defRPr lang="en-US" sz="8000" dirty="0">
                <a:solidFill>
                  <a:schemeClr val="bg2"/>
                </a:solidFill>
              </a:defRPr>
            </a:lvl1pPr>
          </a:lstStyle>
          <a:p>
            <a:pPr lvl="0" rtl="0"/>
            <a:r>
              <a:rPr lang="fi"/>
              <a:t>Muokkaa otsikon perustyyliä napsauttamalla</a:t>
            </a:r>
          </a:p>
        </p:txBody>
      </p:sp>
      <p:sp>
        <p:nvSpPr>
          <p:cNvPr id="7" name="Alaotsikko 2">
            <a:extLst>
              <a:ext uri="{FF2B5EF4-FFF2-40B4-BE49-F238E27FC236}">
                <a16:creationId xmlns:a16="http://schemas.microsoft.com/office/drawing/2014/main" id="{2D02356A-0FAC-18A7-430E-172D662A1E14}"/>
              </a:ext>
            </a:extLst>
          </p:cNvPr>
          <p:cNvSpPr>
            <a:spLocks noGrp="1"/>
          </p:cNvSpPr>
          <p:nvPr>
            <p:ph type="subTitle" idx="1"/>
          </p:nvPr>
        </p:nvSpPr>
        <p:spPr>
          <a:xfrm>
            <a:off x="693824" y="4337220"/>
            <a:ext cx="8229593" cy="1235761"/>
          </a:xfrm>
        </p:spPr>
        <p:txBody>
          <a:bodyPr vert="horz" lIns="91440" tIns="45720" rIns="91440" bIns="45720" rtlCol="0">
            <a:normAutofit/>
          </a:bodyPr>
          <a:lstStyle>
            <a:lvl1pPr marL="0" indent="0">
              <a:buNone/>
              <a:defRPr lang="en-US" sz="2000" dirty="0">
                <a:solidFill>
                  <a:schemeClr val="bg2"/>
                </a:solidFill>
              </a:defRPr>
            </a:lvl1pPr>
          </a:lstStyle>
          <a:p>
            <a:pPr lvl="0" rtl="0"/>
            <a:r>
              <a:rPr lang="fi"/>
              <a:t>Muokkaa alaotsikon perustyyliä napsautt.</a:t>
            </a:r>
          </a:p>
        </p:txBody>
      </p:sp>
      <p:sp>
        <p:nvSpPr>
          <p:cNvPr id="6" name="Dian numeron paikkamerkki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a:t>‹#›</a:t>
            </a:fld>
            <a:endParaRPr lang="en-US"/>
          </a:p>
        </p:txBody>
      </p:sp>
      <p:sp>
        <p:nvSpPr>
          <p:cNvPr id="5" name="Alatunnisteen paikkamerkki 4">
            <a:extLst>
              <a:ext uri="{FF2B5EF4-FFF2-40B4-BE49-F238E27FC236}">
                <a16:creationId xmlns:a16="http://schemas.microsoft.com/office/drawing/2014/main" id="{5B407A58-3351-E479-1A0C-2FF49FA42707}"/>
              </a:ext>
            </a:extLst>
          </p:cNvPr>
          <p:cNvSpPr>
            <a:spLocks noGrp="1"/>
          </p:cNvSpPr>
          <p:nvPr>
            <p:ph type="ftr" sz="quarter" idx="11"/>
          </p:nvPr>
        </p:nvSpPr>
        <p:spPr>
          <a:xfrm>
            <a:off x="693824" y="6343955"/>
            <a:ext cx="2805405" cy="365125"/>
          </a:xfrm>
        </p:spPr>
        <p:txBody>
          <a:bodyPr rtlCol="0"/>
          <a:lstStyle>
            <a:lvl1pPr>
              <a:defRPr>
                <a:solidFill>
                  <a:schemeClr val="bg1"/>
                </a:solidFill>
              </a:defRPr>
            </a:lvl1pPr>
          </a:lstStyle>
          <a:p>
            <a:pPr rtl="0"/>
            <a:r>
              <a:rPr lang="fi"/>
              <a:t>Alatunnisteen malliteksti</a:t>
            </a:r>
          </a:p>
        </p:txBody>
      </p:sp>
      <p:sp>
        <p:nvSpPr>
          <p:cNvPr id="4" name="Päivämäärän paikkamerkki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bg1"/>
                </a:solidFill>
              </a:defRPr>
            </a:lvl1pPr>
          </a:lstStyle>
          <a:p>
            <a:pPr rtl="0"/>
            <a:r>
              <a:rPr lang="en-US"/>
              <a:t>17.9.2025</a:t>
            </a:r>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useke 3">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i"/>
              <a:t>Muokkaa otsikon perustyyliä napsauttamalla</a:t>
            </a:r>
          </a:p>
        </p:txBody>
      </p:sp>
      <p:sp>
        <p:nvSpPr>
          <p:cNvPr id="5" name="Dian numeron paikkamerkki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6" name="Sisällön paikkamerkki 6">
            <a:extLst>
              <a:ext uri="{FF2B5EF4-FFF2-40B4-BE49-F238E27FC236}">
                <a16:creationId xmlns:a16="http://schemas.microsoft.com/office/drawing/2014/main" id="{3055D1E2-672A-BC69-9411-7E76AE1C25DE}"/>
              </a:ext>
            </a:extLst>
          </p:cNvPr>
          <p:cNvSpPr>
            <a:spLocks noGrp="1"/>
          </p:cNvSpPr>
          <p:nvPr>
            <p:ph sz="quarter" idx="13" hasCustomPrompt="1"/>
          </p:nvPr>
        </p:nvSpPr>
        <p:spPr>
          <a:xfrm>
            <a:off x="1524000" y="1524001"/>
            <a:ext cx="10058392" cy="3719887"/>
          </a:xfrm>
        </p:spPr>
        <p:txBody>
          <a:bodyPr rtlCol="0" anchor="t">
            <a:normAutofit/>
          </a:bodyPr>
          <a:lstStyle>
            <a:lvl1pPr marL="0" indent="0">
              <a:lnSpc>
                <a:spcPct val="90000"/>
              </a:lnSpc>
              <a:buNone/>
              <a:defRPr sz="5000" b="1" cap="all" baseline="0"/>
            </a:lvl1pPr>
            <a:lvl2pPr marL="228600" indent="0">
              <a:lnSpc>
                <a:spcPct val="90000"/>
              </a:lnSpc>
              <a:buNone/>
              <a:defRPr sz="5000" b="1" cap="all" baseline="0"/>
            </a:lvl2pPr>
            <a:lvl3pPr marL="457200" indent="0">
              <a:lnSpc>
                <a:spcPct val="90000"/>
              </a:lnSpc>
              <a:buNone/>
              <a:defRPr sz="5000" b="1" cap="all" baseline="0"/>
            </a:lvl3pPr>
            <a:lvl4pPr marL="685800" indent="0">
              <a:lnSpc>
                <a:spcPct val="90000"/>
              </a:lnSpc>
              <a:buNone/>
              <a:defRPr sz="5000" b="1" cap="all" baseline="0"/>
            </a:lvl4pPr>
            <a:lvl5pPr marL="914400" indent="0">
              <a:lnSpc>
                <a:spcPct val="90000"/>
              </a:lnSpc>
              <a:buNone/>
              <a:defRPr sz="5000" b="1" cap="all" baseline="0"/>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fi"/>
              <a:t>Alatunnisteen esimerkkiteksti</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17.9.2025</a:t>
            </a:r>
          </a:p>
        </p:txBody>
      </p:sp>
      <p:cxnSp>
        <p:nvCxnSpPr>
          <p:cNvPr id="13" name="Suora yhdysviiva 12">
            <a:extLst>
              <a:ext uri="{FF2B5EF4-FFF2-40B4-BE49-F238E27FC236}">
                <a16:creationId xmlns:a16="http://schemas.microsoft.com/office/drawing/2014/main" id="{FEA9293D-D6A1-8AF9-4813-CA78F41FC415}"/>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14" name="Ryhmä 13">
            <a:extLst>
              <a:ext uri="{FF2B5EF4-FFF2-40B4-BE49-F238E27FC236}">
                <a16:creationId xmlns:a16="http://schemas.microsoft.com/office/drawing/2014/main" id="{66023739-FBF1-75F2-EA5B-628D1D31BA94}"/>
              </a:ext>
            </a:extLst>
          </p:cNvPr>
          <p:cNvGrpSpPr/>
          <p:nvPr userDrawn="1"/>
        </p:nvGrpSpPr>
        <p:grpSpPr>
          <a:xfrm flipV="1">
            <a:off x="11078040" y="5621541"/>
            <a:ext cx="504370" cy="544340"/>
            <a:chOff x="10917026" y="837879"/>
            <a:chExt cx="513774" cy="554490"/>
          </a:xfrm>
        </p:grpSpPr>
        <p:sp>
          <p:nvSpPr>
            <p:cNvPr id="15" name="Grafiikka 12">
              <a:extLst>
                <a:ext uri="{FF2B5EF4-FFF2-40B4-BE49-F238E27FC236}">
                  <a16:creationId xmlns:a16="http://schemas.microsoft.com/office/drawing/2014/main" id="{D0F1A970-FF5D-F896-04FA-CE4666C8553E}"/>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16" name="Grafiikka 13">
              <a:extLst>
                <a:ext uri="{FF2B5EF4-FFF2-40B4-BE49-F238E27FC236}">
                  <a16:creationId xmlns:a16="http://schemas.microsoft.com/office/drawing/2014/main" id="{B139D13F-0D14-73D2-8BA3-AB49A0A45418}"/>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17" name="Grafiikka 15">
              <a:extLst>
                <a:ext uri="{FF2B5EF4-FFF2-40B4-BE49-F238E27FC236}">
                  <a16:creationId xmlns:a16="http://schemas.microsoft.com/office/drawing/2014/main" id="{A8A8E97E-9C11-2BC8-9144-BDB59524BF45}"/>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2132514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inaus">
    <p:spTree>
      <p:nvGrpSpPr>
        <p:cNvPr id="1" name=""/>
        <p:cNvGrpSpPr/>
        <p:nvPr/>
      </p:nvGrpSpPr>
      <p:grpSpPr>
        <a:xfrm>
          <a:off x="0" y="0"/>
          <a:ext cx="0" cy="0"/>
          <a:chOff x="0" y="0"/>
          <a:chExt cx="0" cy="0"/>
        </a:xfrm>
      </p:grpSpPr>
      <p:grpSp>
        <p:nvGrpSpPr>
          <p:cNvPr id="9" name="Ryhmä 8">
            <a:extLst>
              <a:ext uri="{FF2B5EF4-FFF2-40B4-BE49-F238E27FC236}">
                <a16:creationId xmlns:a16="http://schemas.microsoft.com/office/drawing/2014/main" id="{42455036-72A5-504C-C91E-CA942A9C1B15}"/>
              </a:ext>
            </a:extLst>
          </p:cNvPr>
          <p:cNvGrpSpPr/>
          <p:nvPr userDrawn="1"/>
        </p:nvGrpSpPr>
        <p:grpSpPr>
          <a:xfrm>
            <a:off x="11078040" y="685800"/>
            <a:ext cx="504370" cy="544340"/>
            <a:chOff x="10917026" y="837879"/>
            <a:chExt cx="513774" cy="554490"/>
          </a:xfrm>
        </p:grpSpPr>
        <p:sp>
          <p:nvSpPr>
            <p:cNvPr id="10" name="Grafiikka 12">
              <a:extLst>
                <a:ext uri="{FF2B5EF4-FFF2-40B4-BE49-F238E27FC236}">
                  <a16:creationId xmlns:a16="http://schemas.microsoft.com/office/drawing/2014/main" id="{AAC21E96-E96F-13AB-4E2D-2F2A94636094}"/>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1" name="Grafiikka 13">
              <a:extLst>
                <a:ext uri="{FF2B5EF4-FFF2-40B4-BE49-F238E27FC236}">
                  <a16:creationId xmlns:a16="http://schemas.microsoft.com/office/drawing/2014/main" id="{0DCA12CF-50BA-FD37-1BFD-37DBA94A1E41}"/>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2" name="Grafiikka 15">
              <a:extLst>
                <a:ext uri="{FF2B5EF4-FFF2-40B4-BE49-F238E27FC236}">
                  <a16:creationId xmlns:a16="http://schemas.microsoft.com/office/drawing/2014/main" id="{8C62BDEF-3630-134A-D8AF-6029EE44805F}"/>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
        <p:nvSpPr>
          <p:cNvPr id="7" name="Otsikko 6">
            <a:extLst>
              <a:ext uri="{FF2B5EF4-FFF2-40B4-BE49-F238E27FC236}">
                <a16:creationId xmlns:a16="http://schemas.microsoft.com/office/drawing/2014/main" id="{BF9D5BEE-93D7-A052-AACD-00C46FF56143}"/>
              </a:ext>
            </a:extLst>
          </p:cNvPr>
          <p:cNvSpPr>
            <a:spLocks noGrp="1"/>
          </p:cNvSpPr>
          <p:nvPr>
            <p:ph type="title" hasCustomPrompt="1"/>
          </p:nvPr>
        </p:nvSpPr>
        <p:spPr>
          <a:xfrm>
            <a:off x="1524000" y="4955722"/>
            <a:ext cx="9143999" cy="669472"/>
          </a:xfrm>
        </p:spPr>
        <p:txBody>
          <a:bodyPr rtlCol="0" anchor="ctr">
            <a:normAutofit/>
          </a:bodyPr>
          <a:lstStyle>
            <a:lvl1pPr>
              <a:lnSpc>
                <a:spcPct val="120000"/>
              </a:lnSpc>
              <a:defRPr sz="2000">
                <a:solidFill>
                  <a:schemeClr val="accent2"/>
                </a:solidFill>
              </a:defRPr>
            </a:lvl1pPr>
          </a:lstStyle>
          <a:p>
            <a:pPr rtl="0"/>
            <a:r>
              <a:rPr lang="fi"/>
              <a:t>Lainauksen tekijä</a:t>
            </a:r>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16" name="Sisällön paikkamerkki 15">
            <a:extLst>
              <a:ext uri="{FF2B5EF4-FFF2-40B4-BE49-F238E27FC236}">
                <a16:creationId xmlns:a16="http://schemas.microsoft.com/office/drawing/2014/main" id="{F08A4F7D-BA50-448B-6700-E8EB878B3364}"/>
              </a:ext>
            </a:extLst>
          </p:cNvPr>
          <p:cNvSpPr>
            <a:spLocks noGrp="1"/>
          </p:cNvSpPr>
          <p:nvPr>
            <p:ph sz="quarter" idx="14" hasCustomPrompt="1"/>
          </p:nvPr>
        </p:nvSpPr>
        <p:spPr>
          <a:xfrm>
            <a:off x="1549400" y="1536700"/>
            <a:ext cx="9144000" cy="3111500"/>
          </a:xfrm>
        </p:spPr>
        <p:txBody>
          <a:bodyPr rtlCol="0">
            <a:normAutofit/>
          </a:bodyPr>
          <a:lstStyle>
            <a:lvl1pPr marL="0" indent="0">
              <a:lnSpc>
                <a:spcPct val="90000"/>
              </a:lnSpc>
              <a:buNone/>
              <a:defRPr sz="5000" b="0"/>
            </a:lvl1pPr>
          </a:lstStyle>
          <a:p>
            <a:pPr lvl="0" rtl="0"/>
            <a:r>
              <a:rPr lang="fi"/>
              <a:t>Lisää lainaus napsauttamalla</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p>
            <a:pPr rtl="0"/>
            <a:r>
              <a:rPr lang="fi"/>
              <a:t>Alatunnisteen esimerkkiteksti</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p:txBody>
          <a:bodyPr rtlCol="0"/>
          <a:lstStyle/>
          <a:p>
            <a:pPr rtl="0"/>
            <a:r>
              <a:rPr lang="en-US"/>
              <a:t>17.9.2025</a:t>
            </a:r>
          </a:p>
        </p:txBody>
      </p:sp>
      <p:cxnSp>
        <p:nvCxnSpPr>
          <p:cNvPr id="13" name="Suora yhdysviiva 12">
            <a:extLst>
              <a:ext uri="{FF2B5EF4-FFF2-40B4-BE49-F238E27FC236}">
                <a16:creationId xmlns:a16="http://schemas.microsoft.com/office/drawing/2014/main" id="{E2982CD0-EB8A-46A8-84EC-153D7BA32560}"/>
              </a:ext>
              <a:ext uri="{C183D7F6-B498-43B3-948B-1728B52AA6E4}">
                <adec:decorative xmlns:adec="http://schemas.microsoft.com/office/drawing/2017/decorative" val="1"/>
              </a:ext>
            </a:extLst>
          </p:cNvPr>
          <p:cNvCxnSpPr>
            <a:cxnSpLocks/>
          </p:cNvCxnSpPr>
          <p:nvPr userDrawn="1"/>
        </p:nvCxnSpPr>
        <p:spPr>
          <a:xfrm>
            <a:off x="841248" y="1655064"/>
            <a:ext cx="0" cy="520293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65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inaus 2">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0E6EF1BF-151B-8EEC-0E02-E06802C34ADA}"/>
              </a:ext>
            </a:extLst>
          </p:cNvPr>
          <p:cNvSpPr>
            <a:spLocks noGrp="1"/>
          </p:cNvSpPr>
          <p:nvPr>
            <p:ph type="title" hasCustomPrompt="1"/>
          </p:nvPr>
        </p:nvSpPr>
        <p:spPr>
          <a:xfrm>
            <a:off x="731520" y="4955721"/>
            <a:ext cx="9143999" cy="669472"/>
          </a:xfrm>
        </p:spPr>
        <p:txBody>
          <a:bodyPr rtlCol="0" anchor="ctr">
            <a:normAutofit/>
          </a:bodyPr>
          <a:lstStyle>
            <a:lvl1pPr>
              <a:lnSpc>
                <a:spcPct val="120000"/>
              </a:lnSpc>
              <a:defRPr sz="2000"/>
            </a:lvl1pPr>
          </a:lstStyle>
          <a:p>
            <a:pPr rtl="0"/>
            <a:r>
              <a:rPr lang="fi"/>
              <a:t>Lainauksen tekijä</a:t>
            </a:r>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13" name="Sisällön paikkamerkki 12">
            <a:extLst>
              <a:ext uri="{FF2B5EF4-FFF2-40B4-BE49-F238E27FC236}">
                <a16:creationId xmlns:a16="http://schemas.microsoft.com/office/drawing/2014/main" id="{99640F48-020D-81AF-A324-1A8C96F82127}"/>
              </a:ext>
            </a:extLst>
          </p:cNvPr>
          <p:cNvSpPr>
            <a:spLocks noGrp="1"/>
          </p:cNvSpPr>
          <p:nvPr>
            <p:ph sz="quarter" idx="14" hasCustomPrompt="1"/>
          </p:nvPr>
        </p:nvSpPr>
        <p:spPr>
          <a:xfrm>
            <a:off x="731838" y="1344613"/>
            <a:ext cx="9144000" cy="3290887"/>
          </a:xfrm>
        </p:spPr>
        <p:txBody>
          <a:bodyPr rtlCol="0" anchor="ctr">
            <a:normAutofit/>
          </a:bodyPr>
          <a:lstStyle>
            <a:lvl1pPr marL="0" indent="0">
              <a:lnSpc>
                <a:spcPct val="90000"/>
              </a:lnSpc>
              <a:buNone/>
              <a:defRPr sz="5000"/>
            </a:lvl1pPr>
          </a:lstStyle>
          <a:p>
            <a:pPr lvl="0" rtl="0"/>
            <a:r>
              <a:rPr lang="fi"/>
              <a:t>Lisää lainaus napsauttamalla</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a:xfrm>
            <a:off x="731520" y="6343955"/>
            <a:ext cx="2805405" cy="365125"/>
          </a:xfrm>
        </p:spPr>
        <p:txBody>
          <a:bodyPr rtlCol="0"/>
          <a:lstStyle>
            <a:lvl1pPr>
              <a:defRPr>
                <a:solidFill>
                  <a:schemeClr val="tx1"/>
                </a:solidFill>
              </a:defRPr>
            </a:lvl1pPr>
          </a:lstStyle>
          <a:p>
            <a:pPr rtl="0"/>
            <a:r>
              <a:rPr lang="fi"/>
              <a:t>Alatunnisteen malliteksti</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p:txBody>
          <a:bodyPr rtlCol="0"/>
          <a:lstStyle>
            <a:lvl1pPr>
              <a:defRPr>
                <a:solidFill>
                  <a:schemeClr val="tx1"/>
                </a:solidFill>
              </a:defRPr>
            </a:lvl1pPr>
          </a:lstStyle>
          <a:p>
            <a:pPr rtl="0"/>
            <a:r>
              <a:rPr lang="en-US"/>
              <a:t>17.9.2025</a:t>
            </a:r>
          </a:p>
        </p:txBody>
      </p:sp>
      <p:grpSp>
        <p:nvGrpSpPr>
          <p:cNvPr id="6" name="Ryhmä 5">
            <a:extLst>
              <a:ext uri="{FF2B5EF4-FFF2-40B4-BE49-F238E27FC236}">
                <a16:creationId xmlns:a16="http://schemas.microsoft.com/office/drawing/2014/main" id="{65B35AFC-D0D8-27D0-7877-F898628C3791}"/>
              </a:ext>
            </a:extLst>
          </p:cNvPr>
          <p:cNvGrpSpPr/>
          <p:nvPr userDrawn="1"/>
        </p:nvGrpSpPr>
        <p:grpSpPr>
          <a:xfrm>
            <a:off x="11078040" y="685800"/>
            <a:ext cx="504370" cy="544340"/>
            <a:chOff x="10917026" y="837879"/>
            <a:chExt cx="513774" cy="554490"/>
          </a:xfrm>
        </p:grpSpPr>
        <p:sp>
          <p:nvSpPr>
            <p:cNvPr id="8" name="Grafiikka 12">
              <a:extLst>
                <a:ext uri="{FF2B5EF4-FFF2-40B4-BE49-F238E27FC236}">
                  <a16:creationId xmlns:a16="http://schemas.microsoft.com/office/drawing/2014/main" id="{E071C14C-69C9-51C1-C72F-11F520379552}"/>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9" name="Grafiikka 13">
              <a:extLst>
                <a:ext uri="{FF2B5EF4-FFF2-40B4-BE49-F238E27FC236}">
                  <a16:creationId xmlns:a16="http://schemas.microsoft.com/office/drawing/2014/main" id="{D19ADD24-6A4A-7A9D-F028-439BF3EA250B}"/>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10" name="Grafiikka 15">
              <a:extLst>
                <a:ext uri="{FF2B5EF4-FFF2-40B4-BE49-F238E27FC236}">
                  <a16:creationId xmlns:a16="http://schemas.microsoft.com/office/drawing/2014/main" id="{AE878D98-B8A1-9693-E217-46740B9C7FD9}"/>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99076297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inaus 3">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B42ABA34-9E2C-57A7-6EC1-822DB06AB4A5}"/>
              </a:ext>
            </a:extLst>
          </p:cNvPr>
          <p:cNvSpPr>
            <a:spLocks noGrp="1"/>
          </p:cNvSpPr>
          <p:nvPr>
            <p:ph type="title" hasCustomPrompt="1"/>
          </p:nvPr>
        </p:nvSpPr>
        <p:spPr>
          <a:xfrm>
            <a:off x="731520" y="4955722"/>
            <a:ext cx="9143999" cy="669472"/>
          </a:xfrm>
        </p:spPr>
        <p:txBody>
          <a:bodyPr rtlCol="0" anchor="ctr">
            <a:normAutofit/>
          </a:bodyPr>
          <a:lstStyle>
            <a:lvl1pPr>
              <a:lnSpc>
                <a:spcPct val="120000"/>
              </a:lnSpc>
              <a:defRPr sz="2000">
                <a:solidFill>
                  <a:schemeClr val="accent2"/>
                </a:solidFill>
              </a:defRPr>
            </a:lvl1pPr>
          </a:lstStyle>
          <a:p>
            <a:pPr rtl="0"/>
            <a:r>
              <a:rPr lang="fi"/>
              <a:t>Lainauksen tekijä</a:t>
            </a:r>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13" name="Sisällön paikkamerkki 12">
            <a:extLst>
              <a:ext uri="{FF2B5EF4-FFF2-40B4-BE49-F238E27FC236}">
                <a16:creationId xmlns:a16="http://schemas.microsoft.com/office/drawing/2014/main" id="{84393E52-BC0A-C941-AB99-B2E2040F966A}"/>
              </a:ext>
            </a:extLst>
          </p:cNvPr>
          <p:cNvSpPr>
            <a:spLocks noGrp="1"/>
          </p:cNvSpPr>
          <p:nvPr>
            <p:ph sz="quarter" idx="14" hasCustomPrompt="1"/>
          </p:nvPr>
        </p:nvSpPr>
        <p:spPr>
          <a:xfrm>
            <a:off x="731838" y="1344613"/>
            <a:ext cx="9144000" cy="3290887"/>
          </a:xfrm>
        </p:spPr>
        <p:txBody>
          <a:bodyPr rtlCol="0" anchor="ctr">
            <a:normAutofit/>
          </a:bodyPr>
          <a:lstStyle>
            <a:lvl1pPr marL="0" indent="0">
              <a:lnSpc>
                <a:spcPct val="90000"/>
              </a:lnSpc>
              <a:buNone/>
              <a:defRPr sz="5000"/>
            </a:lvl1pPr>
          </a:lstStyle>
          <a:p>
            <a:pPr lvl="0" rtl="0"/>
            <a:r>
              <a:rPr lang="fi"/>
              <a:t>Lisää lainaus napsauttamalla</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a:xfrm>
            <a:off x="731520" y="6343955"/>
            <a:ext cx="2805405" cy="365125"/>
          </a:xfrm>
        </p:spPr>
        <p:txBody>
          <a:bodyPr rtlCol="0"/>
          <a:lstStyle/>
          <a:p>
            <a:pPr rtl="0"/>
            <a:r>
              <a:rPr lang="fi"/>
              <a:t>Alatunnisteen malliteksti</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p:txBody>
          <a:bodyPr rtlCol="0"/>
          <a:lstStyle/>
          <a:p>
            <a:pPr rtl="0"/>
            <a:r>
              <a:rPr lang="en-US"/>
              <a:t>17.9.2025</a:t>
            </a:r>
          </a:p>
        </p:txBody>
      </p:sp>
      <p:grpSp>
        <p:nvGrpSpPr>
          <p:cNvPr id="9" name="Ryhmä 8">
            <a:extLst>
              <a:ext uri="{FF2B5EF4-FFF2-40B4-BE49-F238E27FC236}">
                <a16:creationId xmlns:a16="http://schemas.microsoft.com/office/drawing/2014/main" id="{038AFCDA-E25A-66FA-A065-43B64A7DC53D}"/>
              </a:ext>
            </a:extLst>
          </p:cNvPr>
          <p:cNvGrpSpPr/>
          <p:nvPr userDrawn="1"/>
        </p:nvGrpSpPr>
        <p:grpSpPr>
          <a:xfrm>
            <a:off x="11078040" y="685800"/>
            <a:ext cx="504370" cy="544340"/>
            <a:chOff x="10917026" y="837879"/>
            <a:chExt cx="513774" cy="554490"/>
          </a:xfrm>
        </p:grpSpPr>
        <p:sp>
          <p:nvSpPr>
            <p:cNvPr id="10" name="Grafiikka 12">
              <a:extLst>
                <a:ext uri="{FF2B5EF4-FFF2-40B4-BE49-F238E27FC236}">
                  <a16:creationId xmlns:a16="http://schemas.microsoft.com/office/drawing/2014/main" id="{BC1282DB-3134-604E-A636-7EC91636C53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1" name="Grafiikka 13">
              <a:extLst>
                <a:ext uri="{FF2B5EF4-FFF2-40B4-BE49-F238E27FC236}">
                  <a16:creationId xmlns:a16="http://schemas.microsoft.com/office/drawing/2014/main" id="{01622449-7FF6-2681-8BAB-610A3A6F0F99}"/>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2" name="Grafiikka 15">
              <a:extLst>
                <a:ext uri="{FF2B5EF4-FFF2-40B4-BE49-F238E27FC236}">
                  <a16:creationId xmlns:a16="http://schemas.microsoft.com/office/drawing/2014/main" id="{DF1B7C46-3578-8B8A-2B33-C7E41C8F09EF}"/>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36539854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ksi sisältöä">
    <p:spTree>
      <p:nvGrpSpPr>
        <p:cNvPr id="1" name=""/>
        <p:cNvGrpSpPr/>
        <p:nvPr/>
      </p:nvGrpSpPr>
      <p:grpSpPr>
        <a:xfrm>
          <a:off x="0" y="0"/>
          <a:ext cx="0" cy="0"/>
          <a:chOff x="0" y="0"/>
          <a:chExt cx="0" cy="0"/>
        </a:xfrm>
      </p:grpSpPr>
      <p:sp>
        <p:nvSpPr>
          <p:cNvPr id="12" name="Otsikko 1">
            <a:extLst>
              <a:ext uri="{FF2B5EF4-FFF2-40B4-BE49-F238E27FC236}">
                <a16:creationId xmlns:a16="http://schemas.microsoft.com/office/drawing/2014/main" id="{47B80538-E0C0-8B37-2CBC-715464FE825E}"/>
              </a:ext>
            </a:extLst>
          </p:cNvPr>
          <p:cNvSpPr>
            <a:spLocks noGrp="1"/>
          </p:cNvSpPr>
          <p:nvPr>
            <p:ph type="title"/>
          </p:nvPr>
        </p:nvSpPr>
        <p:spPr>
          <a:xfrm>
            <a:off x="1529442" y="731520"/>
            <a:ext cx="10052958" cy="962590"/>
          </a:xfrm>
        </p:spPr>
        <p:txBody>
          <a:bodyPr rtlCol="0" anchor="b"/>
          <a:lstStyle/>
          <a:p>
            <a:pPr rtl="0"/>
            <a:r>
              <a:rPr lang="fi"/>
              <a:t>Muokkaa otsikon perustyyliä napsauttamalla</a:t>
            </a:r>
          </a:p>
        </p:txBody>
      </p:sp>
      <p:sp>
        <p:nvSpPr>
          <p:cNvPr id="9" name="Sisällön paikkamerkki 5">
            <a:extLst>
              <a:ext uri="{FF2B5EF4-FFF2-40B4-BE49-F238E27FC236}">
                <a16:creationId xmlns:a16="http://schemas.microsoft.com/office/drawing/2014/main" id="{7C0431DD-A630-224B-A787-6BF3732EE15B}"/>
              </a:ext>
            </a:extLst>
          </p:cNvPr>
          <p:cNvSpPr>
            <a:spLocks noGrp="1"/>
          </p:cNvSpPr>
          <p:nvPr>
            <p:ph sz="quarter" idx="15"/>
          </p:nvPr>
        </p:nvSpPr>
        <p:spPr>
          <a:xfrm>
            <a:off x="1524000" y="1905000"/>
            <a:ext cx="4846320" cy="4268788"/>
          </a:xfrm>
        </p:spPr>
        <p:txBody>
          <a:bodyPr rtlCol="0"/>
          <a:lstStyle>
            <a:lvl1pPr>
              <a:defRPr sz="1400"/>
            </a:lvl1pPr>
            <a:lvl2pPr>
              <a:defRPr sz="1400"/>
            </a:lvl2pPr>
            <a:lvl3pPr>
              <a:defRPr sz="1400"/>
            </a:lvl3pPr>
            <a:lvl4pPr>
              <a:defRPr sz="1400"/>
            </a:lvl4pPr>
            <a:lvl5pPr>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1" name="Sisällön paikkamerkki 11">
            <a:extLst>
              <a:ext uri="{FF2B5EF4-FFF2-40B4-BE49-F238E27FC236}">
                <a16:creationId xmlns:a16="http://schemas.microsoft.com/office/drawing/2014/main" id="{B9CDF450-BB1A-E96B-F44C-F881C731657F}"/>
              </a:ext>
            </a:extLst>
          </p:cNvPr>
          <p:cNvSpPr>
            <a:spLocks noGrp="1"/>
          </p:cNvSpPr>
          <p:nvPr>
            <p:ph sz="quarter" idx="16"/>
          </p:nvPr>
        </p:nvSpPr>
        <p:spPr>
          <a:xfrm>
            <a:off x="6736080" y="1905000"/>
            <a:ext cx="4846320" cy="4268788"/>
          </a:xfrm>
        </p:spPr>
        <p:txBody>
          <a:bodyPr rtlCol="0"/>
          <a:lstStyle>
            <a:lvl1pPr>
              <a:defRPr sz="1400"/>
            </a:lvl1pPr>
            <a:lvl2pPr>
              <a:defRPr sz="1400"/>
            </a:lvl2pPr>
            <a:lvl3pPr>
              <a:defRPr sz="1400"/>
            </a:lvl3pPr>
            <a:lvl4pPr>
              <a:defRPr sz="1400"/>
            </a:lvl4pPr>
            <a:lvl5pPr>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cxnSp>
        <p:nvCxnSpPr>
          <p:cNvPr id="13" name="Suora yhdysviiva 12">
            <a:extLst>
              <a:ext uri="{FF2B5EF4-FFF2-40B4-BE49-F238E27FC236}">
                <a16:creationId xmlns:a16="http://schemas.microsoft.com/office/drawing/2014/main" id="{94E2D18C-90AA-6695-2849-42F0DF3B0F0F}"/>
              </a:ext>
              <a:ext uri="{C183D7F6-B498-43B3-948B-1728B52AA6E4}">
                <adec:decorative xmlns:adec="http://schemas.microsoft.com/office/drawing/2017/decorative" val="1"/>
              </a:ext>
            </a:extLst>
          </p:cNvPr>
          <p:cNvCxnSpPr>
            <a:cxnSpLocks/>
          </p:cNvCxnSpPr>
          <p:nvPr userDrawn="1"/>
        </p:nvCxnSpPr>
        <p:spPr>
          <a:xfrm>
            <a:off x="841248" y="1112520"/>
            <a:ext cx="0" cy="574548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5" name="Alatunnisteen paikkamerkki 5">
            <a:extLst>
              <a:ext uri="{FF2B5EF4-FFF2-40B4-BE49-F238E27FC236}">
                <a16:creationId xmlns:a16="http://schemas.microsoft.com/office/drawing/2014/main" id="{0B4E1DD8-E0C8-2F63-6C5D-5D9786B14EDA}"/>
              </a:ext>
            </a:extLst>
          </p:cNvPr>
          <p:cNvSpPr>
            <a:spLocks noGrp="1"/>
          </p:cNvSpPr>
          <p:nvPr>
            <p:ph type="ftr" sz="quarter" idx="11"/>
          </p:nvPr>
        </p:nvSpPr>
        <p:spPr>
          <a:xfrm>
            <a:off x="1524000" y="6343955"/>
            <a:ext cx="2805405" cy="365125"/>
          </a:xfrm>
        </p:spPr>
        <p:txBody>
          <a:bodyPr rtlCol="0"/>
          <a:lstStyle/>
          <a:p>
            <a:pPr rtl="0"/>
            <a:r>
              <a:rPr lang="fi"/>
              <a:t>Alatunnisteen esimerkkiteksti</a:t>
            </a:r>
          </a:p>
        </p:txBody>
      </p:sp>
      <p:sp>
        <p:nvSpPr>
          <p:cNvPr id="14" name="Päivämäärän paikkamerkki 4">
            <a:extLst>
              <a:ext uri="{FF2B5EF4-FFF2-40B4-BE49-F238E27FC236}">
                <a16:creationId xmlns:a16="http://schemas.microsoft.com/office/drawing/2014/main" id="{EE15D4EB-C819-8C4D-4973-D17848DE49F5}"/>
              </a:ext>
            </a:extLst>
          </p:cNvPr>
          <p:cNvSpPr>
            <a:spLocks noGrp="1"/>
          </p:cNvSpPr>
          <p:nvPr>
            <p:ph type="dt" sz="half" idx="10"/>
          </p:nvPr>
        </p:nvSpPr>
        <p:spPr>
          <a:xfrm>
            <a:off x="8429310" y="6343955"/>
            <a:ext cx="2202644" cy="365125"/>
          </a:xfrm>
        </p:spPr>
        <p:txBody>
          <a:bodyPr rtlCol="0"/>
          <a:lstStyle/>
          <a:p>
            <a:pPr rtl="0"/>
            <a:r>
              <a:rPr lang="en-US"/>
              <a:t>17.9.2025</a:t>
            </a:r>
          </a:p>
        </p:txBody>
      </p:sp>
      <p:sp>
        <p:nvSpPr>
          <p:cNvPr id="16" name="Dian numeron paikkamerkki 6">
            <a:extLst>
              <a:ext uri="{FF2B5EF4-FFF2-40B4-BE49-F238E27FC236}">
                <a16:creationId xmlns:a16="http://schemas.microsoft.com/office/drawing/2014/main" id="{2F83B63A-E313-2543-7396-0E4520FC006F}"/>
              </a:ext>
            </a:extLst>
          </p:cNvPr>
          <p:cNvSpPr>
            <a:spLocks noGrp="1"/>
          </p:cNvSpPr>
          <p:nvPr>
            <p:ph type="sldNum" sz="quarter" idx="12"/>
          </p:nvPr>
        </p:nvSpPr>
        <p:spPr>
          <a:xfrm>
            <a:off x="10972801" y="6343954"/>
            <a:ext cx="609600"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7080128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4" name="Otsikko 1">
            <a:extLst>
              <a:ext uri="{FF2B5EF4-FFF2-40B4-BE49-F238E27FC236}">
                <a16:creationId xmlns:a16="http://schemas.microsoft.com/office/drawing/2014/main" id="{9FB3D62A-20D4-C83A-8EC5-0F0FC4527F88}"/>
              </a:ext>
            </a:extLst>
          </p:cNvPr>
          <p:cNvSpPr>
            <a:spLocks noGrp="1"/>
          </p:cNvSpPr>
          <p:nvPr>
            <p:ph type="title"/>
          </p:nvPr>
        </p:nvSpPr>
        <p:spPr>
          <a:xfrm>
            <a:off x="1529442" y="731520"/>
            <a:ext cx="10052958" cy="962590"/>
          </a:xfrm>
        </p:spPr>
        <p:txBody>
          <a:bodyPr rtlCol="0" anchor="b"/>
          <a:lstStyle/>
          <a:p>
            <a:pPr rtl="0"/>
            <a:r>
              <a:rPr lang="fi"/>
              <a:t>Muokkaa otsikon perustyyliä napsauttamalla</a:t>
            </a:r>
          </a:p>
        </p:txBody>
      </p:sp>
      <p:sp>
        <p:nvSpPr>
          <p:cNvPr id="3" name="Tekstin paikkamerkki 2">
            <a:extLst>
              <a:ext uri="{FF2B5EF4-FFF2-40B4-BE49-F238E27FC236}">
                <a16:creationId xmlns:a16="http://schemas.microsoft.com/office/drawing/2014/main" id="{61CD26D4-290A-F0ED-7D62-41EDA6FEC2B9}"/>
              </a:ext>
            </a:extLst>
          </p:cNvPr>
          <p:cNvSpPr>
            <a:spLocks noGrp="1"/>
          </p:cNvSpPr>
          <p:nvPr>
            <p:ph type="body" idx="1"/>
          </p:nvPr>
        </p:nvSpPr>
        <p:spPr>
          <a:xfrm>
            <a:off x="1523941" y="1737360"/>
            <a:ext cx="4846320" cy="559834"/>
          </a:xfrm>
        </p:spPr>
        <p:txBody>
          <a:bodyPr rtlCol="0"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
              <a:t>Muokkaa tekstin perustyylejä napsauttamalla</a:t>
            </a:r>
          </a:p>
        </p:txBody>
      </p:sp>
      <p:sp>
        <p:nvSpPr>
          <p:cNvPr id="5" name="Tekstin paikkamerkki 4">
            <a:extLst>
              <a:ext uri="{FF2B5EF4-FFF2-40B4-BE49-F238E27FC236}">
                <a16:creationId xmlns:a16="http://schemas.microsoft.com/office/drawing/2014/main" id="{06536620-C4F3-EEC3-DBF1-05196B1CBB55}"/>
              </a:ext>
            </a:extLst>
          </p:cNvPr>
          <p:cNvSpPr>
            <a:spLocks noGrp="1"/>
          </p:cNvSpPr>
          <p:nvPr>
            <p:ph type="body" sz="quarter" idx="3"/>
          </p:nvPr>
        </p:nvSpPr>
        <p:spPr>
          <a:xfrm>
            <a:off x="6736080" y="1737360"/>
            <a:ext cx="4846320" cy="559834"/>
          </a:xfrm>
        </p:spPr>
        <p:txBody>
          <a:bodyPr rtlCol="0"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
              <a:t>Muokkaa tekstin perustyylejä napsauttamalla</a:t>
            </a:r>
          </a:p>
        </p:txBody>
      </p:sp>
      <p:sp>
        <p:nvSpPr>
          <p:cNvPr id="6" name="Sisällön paikkamerkki 5">
            <a:extLst>
              <a:ext uri="{FF2B5EF4-FFF2-40B4-BE49-F238E27FC236}">
                <a16:creationId xmlns:a16="http://schemas.microsoft.com/office/drawing/2014/main" id="{5776AAF7-C632-FCD0-6A60-E0EA4A52F229}"/>
              </a:ext>
            </a:extLst>
          </p:cNvPr>
          <p:cNvSpPr>
            <a:spLocks noGrp="1"/>
          </p:cNvSpPr>
          <p:nvPr>
            <p:ph sz="quarter" idx="15"/>
          </p:nvPr>
        </p:nvSpPr>
        <p:spPr>
          <a:xfrm>
            <a:off x="1524000" y="2387600"/>
            <a:ext cx="4846320" cy="3786188"/>
          </a:xfrm>
        </p:spPr>
        <p:txBody>
          <a:bodyPr rtlCol="0"/>
          <a:lstStyle>
            <a:lvl1pPr>
              <a:defRPr sz="1400"/>
            </a:lvl1pPr>
            <a:lvl2pPr>
              <a:defRPr sz="1400"/>
            </a:lvl2pPr>
            <a:lvl3pPr>
              <a:defRPr sz="1400"/>
            </a:lvl3pPr>
            <a:lvl4pPr>
              <a:defRPr sz="1400"/>
            </a:lvl4pPr>
            <a:lvl5pPr>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2" name="Sisällön paikkamerkki 11">
            <a:extLst>
              <a:ext uri="{FF2B5EF4-FFF2-40B4-BE49-F238E27FC236}">
                <a16:creationId xmlns:a16="http://schemas.microsoft.com/office/drawing/2014/main" id="{CD998360-6973-27D8-8B08-ACAE10572B32}"/>
              </a:ext>
            </a:extLst>
          </p:cNvPr>
          <p:cNvSpPr>
            <a:spLocks noGrp="1"/>
          </p:cNvSpPr>
          <p:nvPr>
            <p:ph sz="quarter" idx="16"/>
          </p:nvPr>
        </p:nvSpPr>
        <p:spPr>
          <a:xfrm>
            <a:off x="6736080" y="2387600"/>
            <a:ext cx="4846320" cy="3786188"/>
          </a:xfrm>
        </p:spPr>
        <p:txBody>
          <a:bodyPr rtlCol="0"/>
          <a:lstStyle>
            <a:lvl1pPr>
              <a:defRPr sz="1400"/>
            </a:lvl1pPr>
            <a:lvl2pPr>
              <a:defRPr sz="1400"/>
            </a:lvl2pPr>
            <a:lvl3pPr>
              <a:defRPr sz="1400"/>
            </a:lvl3pPr>
            <a:lvl4pPr>
              <a:defRPr sz="1400"/>
            </a:lvl4pPr>
            <a:lvl5pPr>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cxnSp>
        <p:nvCxnSpPr>
          <p:cNvPr id="11" name="Suora yhdysviiva 10">
            <a:extLst>
              <a:ext uri="{FF2B5EF4-FFF2-40B4-BE49-F238E27FC236}">
                <a16:creationId xmlns:a16="http://schemas.microsoft.com/office/drawing/2014/main" id="{85017F05-8154-C1CA-504D-0FCFD392C8ED}"/>
              </a:ext>
              <a:ext uri="{C183D7F6-B498-43B3-948B-1728B52AA6E4}">
                <adec:decorative xmlns:adec="http://schemas.microsoft.com/office/drawing/2017/decorative" val="1"/>
              </a:ext>
            </a:extLst>
          </p:cNvPr>
          <p:cNvCxnSpPr>
            <a:cxnSpLocks/>
          </p:cNvCxnSpPr>
          <p:nvPr userDrawn="1"/>
        </p:nvCxnSpPr>
        <p:spPr>
          <a:xfrm>
            <a:off x="841248" y="1112520"/>
            <a:ext cx="0" cy="574548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4" name="Alatunnisteen paikkamerkki 5">
            <a:extLst>
              <a:ext uri="{FF2B5EF4-FFF2-40B4-BE49-F238E27FC236}">
                <a16:creationId xmlns:a16="http://schemas.microsoft.com/office/drawing/2014/main" id="{DADACAB8-8D38-74EC-8F23-74C19B5E311C}"/>
              </a:ext>
            </a:extLst>
          </p:cNvPr>
          <p:cNvSpPr>
            <a:spLocks noGrp="1"/>
          </p:cNvSpPr>
          <p:nvPr>
            <p:ph type="ftr" sz="quarter" idx="11"/>
          </p:nvPr>
        </p:nvSpPr>
        <p:spPr>
          <a:xfrm>
            <a:off x="1524000" y="6343955"/>
            <a:ext cx="2805405" cy="365125"/>
          </a:xfrm>
        </p:spPr>
        <p:txBody>
          <a:bodyPr rtlCol="0"/>
          <a:lstStyle/>
          <a:p>
            <a:pPr rtl="0"/>
            <a:r>
              <a:rPr lang="fi"/>
              <a:t>Alatunnisteen esimerkkiteksti</a:t>
            </a:r>
          </a:p>
        </p:txBody>
      </p:sp>
      <p:sp>
        <p:nvSpPr>
          <p:cNvPr id="13" name="Päivämäärän paikkamerkki 4">
            <a:extLst>
              <a:ext uri="{FF2B5EF4-FFF2-40B4-BE49-F238E27FC236}">
                <a16:creationId xmlns:a16="http://schemas.microsoft.com/office/drawing/2014/main" id="{C933945D-DCC7-91C9-7715-6D66CD166B14}"/>
              </a:ext>
            </a:extLst>
          </p:cNvPr>
          <p:cNvSpPr>
            <a:spLocks noGrp="1"/>
          </p:cNvSpPr>
          <p:nvPr>
            <p:ph type="dt" sz="half" idx="10"/>
          </p:nvPr>
        </p:nvSpPr>
        <p:spPr>
          <a:xfrm>
            <a:off x="8429310" y="6343955"/>
            <a:ext cx="2202644" cy="365125"/>
          </a:xfrm>
        </p:spPr>
        <p:txBody>
          <a:bodyPr rtlCol="0"/>
          <a:lstStyle/>
          <a:p>
            <a:pPr rtl="0"/>
            <a:r>
              <a:rPr lang="en-US"/>
              <a:t>17.9.2025</a:t>
            </a:r>
          </a:p>
        </p:txBody>
      </p:sp>
      <p:sp>
        <p:nvSpPr>
          <p:cNvPr id="15" name="Dian numeron paikkamerkki 6">
            <a:extLst>
              <a:ext uri="{FF2B5EF4-FFF2-40B4-BE49-F238E27FC236}">
                <a16:creationId xmlns:a16="http://schemas.microsoft.com/office/drawing/2014/main" id="{8611D5B1-377C-9FAD-8742-CD62D3D705A0}"/>
              </a:ext>
            </a:extLst>
          </p:cNvPr>
          <p:cNvSpPr>
            <a:spLocks noGrp="1"/>
          </p:cNvSpPr>
          <p:nvPr>
            <p:ph type="sldNum" sz="quarter" idx="12"/>
          </p:nvPr>
        </p:nvSpPr>
        <p:spPr>
          <a:xfrm>
            <a:off x="10972801" y="6343954"/>
            <a:ext cx="609600" cy="365125"/>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27454681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grpSp>
        <p:nvGrpSpPr>
          <p:cNvPr id="2" name="Ryhmä 1">
            <a:extLst>
              <a:ext uri="{FF2B5EF4-FFF2-40B4-BE49-F238E27FC236}">
                <a16:creationId xmlns:a16="http://schemas.microsoft.com/office/drawing/2014/main" id="{5701E479-4069-C843-393B-6E9B41A957D5}"/>
              </a:ext>
            </a:extLst>
          </p:cNvPr>
          <p:cNvGrpSpPr/>
          <p:nvPr userDrawn="1"/>
        </p:nvGrpSpPr>
        <p:grpSpPr>
          <a:xfrm flipV="1">
            <a:off x="11078040" y="5621541"/>
            <a:ext cx="504370" cy="544340"/>
            <a:chOff x="10917026" y="837879"/>
            <a:chExt cx="513774" cy="554490"/>
          </a:xfrm>
        </p:grpSpPr>
        <p:sp>
          <p:nvSpPr>
            <p:cNvPr id="3" name="Grafiikka 12">
              <a:extLst>
                <a:ext uri="{FF2B5EF4-FFF2-40B4-BE49-F238E27FC236}">
                  <a16:creationId xmlns:a16="http://schemas.microsoft.com/office/drawing/2014/main" id="{9371E991-E43A-8273-A079-19D35B2505AD}"/>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4" name="Grafiikka 13">
              <a:extLst>
                <a:ext uri="{FF2B5EF4-FFF2-40B4-BE49-F238E27FC236}">
                  <a16:creationId xmlns:a16="http://schemas.microsoft.com/office/drawing/2014/main" id="{31556ED0-DF39-D5B2-4B44-3ABD175F11FA}"/>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5" name="Grafiikka 15">
              <a:extLst>
                <a:ext uri="{FF2B5EF4-FFF2-40B4-BE49-F238E27FC236}">
                  <a16:creationId xmlns:a16="http://schemas.microsoft.com/office/drawing/2014/main" id="{D28126CE-14E8-D34A-20CD-7A393D29D360}"/>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
        <p:nvSpPr>
          <p:cNvPr id="6" name="Otsikko 1">
            <a:extLst>
              <a:ext uri="{FF2B5EF4-FFF2-40B4-BE49-F238E27FC236}">
                <a16:creationId xmlns:a16="http://schemas.microsoft.com/office/drawing/2014/main" id="{B4A8E7DD-F0B9-81F7-287D-3CB3DD2F7595}"/>
              </a:ext>
            </a:extLst>
          </p:cNvPr>
          <p:cNvSpPr>
            <a:spLocks noGrp="1"/>
          </p:cNvSpPr>
          <p:nvPr>
            <p:ph type="title"/>
          </p:nvPr>
        </p:nvSpPr>
        <p:spPr>
          <a:xfrm>
            <a:off x="1529442" y="731520"/>
            <a:ext cx="10052958" cy="962590"/>
          </a:xfrm>
        </p:spPr>
        <p:txBody>
          <a:bodyPr rtlCol="0" anchor="b"/>
          <a:lstStyle/>
          <a:p>
            <a:pPr rtl="0"/>
            <a:r>
              <a:rPr lang="fi"/>
              <a:t>Muokkaa otsikon perustyyliä napsauttamalla</a:t>
            </a:r>
          </a:p>
        </p:txBody>
      </p:sp>
      <p:sp>
        <p:nvSpPr>
          <p:cNvPr id="9" name="Alatunnisteen paikkamerkki 5">
            <a:extLst>
              <a:ext uri="{FF2B5EF4-FFF2-40B4-BE49-F238E27FC236}">
                <a16:creationId xmlns:a16="http://schemas.microsoft.com/office/drawing/2014/main" id="{431432E4-BA69-9DA5-4717-E3EA0C6F7E1D}"/>
              </a:ext>
            </a:extLst>
          </p:cNvPr>
          <p:cNvSpPr>
            <a:spLocks noGrp="1"/>
          </p:cNvSpPr>
          <p:nvPr>
            <p:ph type="ftr" sz="quarter" idx="11"/>
          </p:nvPr>
        </p:nvSpPr>
        <p:spPr>
          <a:xfrm>
            <a:off x="1524000" y="6343955"/>
            <a:ext cx="2805405" cy="365125"/>
          </a:xfrm>
        </p:spPr>
        <p:txBody>
          <a:bodyPr rtlCol="0"/>
          <a:lstStyle/>
          <a:p>
            <a:pPr rtl="0"/>
            <a:r>
              <a:rPr lang="fi"/>
              <a:t>Alatunnisteen esimerkkiteksti</a:t>
            </a:r>
          </a:p>
        </p:txBody>
      </p:sp>
      <p:sp>
        <p:nvSpPr>
          <p:cNvPr id="8" name="Päivämäärän paikkamerkki 4">
            <a:extLst>
              <a:ext uri="{FF2B5EF4-FFF2-40B4-BE49-F238E27FC236}">
                <a16:creationId xmlns:a16="http://schemas.microsoft.com/office/drawing/2014/main" id="{109ADB64-53B3-115D-AECE-9573AE4F6B50}"/>
              </a:ext>
            </a:extLst>
          </p:cNvPr>
          <p:cNvSpPr>
            <a:spLocks noGrp="1"/>
          </p:cNvSpPr>
          <p:nvPr>
            <p:ph type="dt" sz="half" idx="10"/>
          </p:nvPr>
        </p:nvSpPr>
        <p:spPr>
          <a:xfrm>
            <a:off x="8429310" y="6343955"/>
            <a:ext cx="2202644" cy="365125"/>
          </a:xfrm>
        </p:spPr>
        <p:txBody>
          <a:bodyPr rtlCol="0"/>
          <a:lstStyle/>
          <a:p>
            <a:pPr rtl="0"/>
            <a:r>
              <a:rPr lang="en-US"/>
              <a:t>17.9.2025</a:t>
            </a:r>
          </a:p>
        </p:txBody>
      </p:sp>
      <p:sp>
        <p:nvSpPr>
          <p:cNvPr id="10" name="Dian numeron paikkamerkki 6">
            <a:extLst>
              <a:ext uri="{FF2B5EF4-FFF2-40B4-BE49-F238E27FC236}">
                <a16:creationId xmlns:a16="http://schemas.microsoft.com/office/drawing/2014/main" id="{B4E7037E-3D24-9B01-B8A9-56A86C69701E}"/>
              </a:ext>
            </a:extLst>
          </p:cNvPr>
          <p:cNvSpPr>
            <a:spLocks noGrp="1"/>
          </p:cNvSpPr>
          <p:nvPr>
            <p:ph type="sldNum" sz="quarter" idx="12"/>
          </p:nvPr>
        </p:nvSpPr>
        <p:spPr>
          <a:xfrm>
            <a:off x="10972801" y="6343954"/>
            <a:ext cx="609600" cy="365125"/>
          </a:xfrm>
        </p:spPr>
        <p:txBody>
          <a:bodyPr rtlCol="0"/>
          <a:lstStyle/>
          <a:p>
            <a:pPr rtl="0"/>
            <a:fld id="{AEAA3239-9EA4-4A65-A281-97F994456D9F}" type="slidenum">
              <a:rPr lang="en-US" smtClean="0"/>
              <a:t>‹#›</a:t>
            </a:fld>
            <a:endParaRPr lang="en-US"/>
          </a:p>
        </p:txBody>
      </p:sp>
      <p:cxnSp>
        <p:nvCxnSpPr>
          <p:cNvPr id="11" name="Suora yhdysviiva 10">
            <a:extLst>
              <a:ext uri="{FF2B5EF4-FFF2-40B4-BE49-F238E27FC236}">
                <a16:creationId xmlns:a16="http://schemas.microsoft.com/office/drawing/2014/main" id="{B6245B12-231B-F569-B506-50857FF5F058}"/>
              </a:ext>
              <a:ext uri="{C183D7F6-B498-43B3-948B-1728B52AA6E4}">
                <adec:decorative xmlns:adec="http://schemas.microsoft.com/office/drawing/2017/decorative" val="1"/>
              </a:ext>
            </a:extLst>
          </p:cNvPr>
          <p:cNvCxnSpPr>
            <a:cxnSpLocks/>
          </p:cNvCxnSpPr>
          <p:nvPr userDrawn="1"/>
        </p:nvCxnSpPr>
        <p:spPr>
          <a:xfrm>
            <a:off x="841248" y="1112520"/>
            <a:ext cx="0" cy="574548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1474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3" name="Alatunnisteen paikkamerkki 2">
            <a:extLst>
              <a:ext uri="{FF2B5EF4-FFF2-40B4-BE49-F238E27FC236}">
                <a16:creationId xmlns:a16="http://schemas.microsoft.com/office/drawing/2014/main" id="{10EAA6C9-A7F3-19F1-D17C-A1D83FAF553F}"/>
              </a:ext>
            </a:extLst>
          </p:cNvPr>
          <p:cNvSpPr>
            <a:spLocks noGrp="1"/>
          </p:cNvSpPr>
          <p:nvPr>
            <p:ph type="ftr" sz="quarter" idx="11"/>
          </p:nvPr>
        </p:nvSpPr>
        <p:spPr/>
        <p:txBody>
          <a:bodyPr rtlCol="0"/>
          <a:lstStyle/>
          <a:p>
            <a:pPr rtl="0"/>
            <a:r>
              <a:rPr lang="fi"/>
              <a:t>Alatunnisteen esimerkkiteksti</a:t>
            </a:r>
          </a:p>
        </p:txBody>
      </p:sp>
      <p:sp>
        <p:nvSpPr>
          <p:cNvPr id="2" name="Päivämäärän paikkamerkki 1">
            <a:extLst>
              <a:ext uri="{FF2B5EF4-FFF2-40B4-BE49-F238E27FC236}">
                <a16:creationId xmlns:a16="http://schemas.microsoft.com/office/drawing/2014/main" id="{49BC4D82-0182-501C-9231-46767680476E}"/>
              </a:ext>
            </a:extLst>
          </p:cNvPr>
          <p:cNvSpPr>
            <a:spLocks noGrp="1"/>
          </p:cNvSpPr>
          <p:nvPr>
            <p:ph type="dt" sz="half" idx="10"/>
          </p:nvPr>
        </p:nvSpPr>
        <p:spPr/>
        <p:txBody>
          <a:bodyPr rtlCol="0"/>
          <a:lstStyle/>
          <a:p>
            <a:pPr rtl="0"/>
            <a:r>
              <a:rPr lang="en-US"/>
              <a:t>17.9.2025</a:t>
            </a:r>
          </a:p>
        </p:txBody>
      </p:sp>
    </p:spTree>
    <p:extLst>
      <p:ext uri="{BB962C8B-B14F-4D97-AF65-F5344CB8AC3E}">
        <p14:creationId xmlns:p14="http://schemas.microsoft.com/office/powerpoint/2010/main" val="41273505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tsiko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50C37F-77BE-E128-4248-D001C39E79C6}"/>
              </a:ext>
            </a:extLst>
          </p:cNvPr>
          <p:cNvSpPr>
            <a:spLocks noGrp="1"/>
          </p:cNvSpPr>
          <p:nvPr>
            <p:ph type="title"/>
          </p:nvPr>
        </p:nvSpPr>
        <p:spPr>
          <a:xfrm>
            <a:off x="731520" y="731519"/>
            <a:ext cx="3108960" cy="2651760"/>
          </a:xfrm>
        </p:spPr>
        <p:txBody>
          <a:bodyPr rtlCol="0" anchor="t">
            <a:noAutofit/>
          </a:bodyPr>
          <a:lstStyle>
            <a:lvl1pPr>
              <a:defRPr sz="4000"/>
            </a:lvl1pPr>
          </a:lstStyle>
          <a:p>
            <a:pPr rtl="0"/>
            <a:r>
              <a:rPr lang="fi"/>
              <a:t>Muokkaa otsikon perustyyliä napsauttamalla</a:t>
            </a:r>
          </a:p>
        </p:txBody>
      </p:sp>
      <p:sp>
        <p:nvSpPr>
          <p:cNvPr id="9" name="Tekstin paikkamerkki 2">
            <a:extLst>
              <a:ext uri="{FF2B5EF4-FFF2-40B4-BE49-F238E27FC236}">
                <a16:creationId xmlns:a16="http://schemas.microsoft.com/office/drawing/2014/main" id="{5ED79D4C-84E4-DE7D-6224-9B34D3EC7A52}"/>
              </a:ext>
            </a:extLst>
          </p:cNvPr>
          <p:cNvSpPr>
            <a:spLocks noGrp="1"/>
          </p:cNvSpPr>
          <p:nvPr>
            <p:ph type="body" sz="half" idx="13"/>
          </p:nvPr>
        </p:nvSpPr>
        <p:spPr>
          <a:xfrm>
            <a:off x="731520" y="3439824"/>
            <a:ext cx="3108960" cy="2743200"/>
          </a:xfrm>
        </p:spPr>
        <p:txBody>
          <a:bodyPr rtlCol="0">
            <a:normAutofit/>
          </a:bodyPr>
          <a:lstStyle>
            <a:lvl1pPr marL="0" indent="0">
              <a:buNone/>
              <a:defRPr sz="1400"/>
            </a:lvl1pPr>
          </a:lstStyle>
          <a:p>
            <a:pPr rtl="0"/>
            <a:r>
              <a:rPr lang="fi"/>
              <a:t>Lisää lyhyt kuvateksti</a:t>
            </a:r>
          </a:p>
        </p:txBody>
      </p:sp>
      <p:sp>
        <p:nvSpPr>
          <p:cNvPr id="3" name="Sisällön paikkamerkki 2">
            <a:extLst>
              <a:ext uri="{FF2B5EF4-FFF2-40B4-BE49-F238E27FC236}">
                <a16:creationId xmlns:a16="http://schemas.microsoft.com/office/drawing/2014/main" id="{2F3B20A8-A604-C977-02C0-083BA8663484}"/>
              </a:ext>
            </a:extLst>
          </p:cNvPr>
          <p:cNvSpPr>
            <a:spLocks noGrp="1"/>
          </p:cNvSpPr>
          <p:nvPr>
            <p:ph idx="1"/>
          </p:nvPr>
        </p:nvSpPr>
        <p:spPr>
          <a:xfrm>
            <a:off x="4114800" y="685800"/>
            <a:ext cx="6440258" cy="5497224"/>
          </a:xfrm>
        </p:spPr>
        <p:txBody>
          <a:bodyPr vert="horz" lIns="91440" tIns="45720" rIns="91440" bIns="45720" rtlCol="0">
            <a:norm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7" name="Dian numeron paikkamerkki 6">
            <a:extLst>
              <a:ext uri="{FF2B5EF4-FFF2-40B4-BE49-F238E27FC236}">
                <a16:creationId xmlns:a16="http://schemas.microsoft.com/office/drawing/2014/main" id="{32C7CA46-892B-253A-3A28-7414E17B837B}"/>
              </a:ext>
            </a:extLst>
          </p:cNvPr>
          <p:cNvSpPr>
            <a:spLocks noGrp="1"/>
          </p:cNvSpPr>
          <p:nvPr>
            <p:ph type="sldNum" sz="quarter" idx="12"/>
          </p:nvPr>
        </p:nvSpPr>
        <p:spPr>
          <a:xfrm>
            <a:off x="640080" y="6345936"/>
            <a:ext cx="609600" cy="365125"/>
          </a:xfrm>
        </p:spPr>
        <p:txBody>
          <a:bodyPr rtlCol="0"/>
          <a:lstStyle/>
          <a:p>
            <a:pPr rtl="0"/>
            <a:fld id="{AEAA3239-9EA4-4A65-A281-97F994456D9F}" type="slidenum">
              <a:rPr lang="en-US" smtClean="0"/>
              <a:t>‹#›</a:t>
            </a:fld>
            <a:endParaRPr lang="en-US"/>
          </a:p>
        </p:txBody>
      </p:sp>
      <p:sp>
        <p:nvSpPr>
          <p:cNvPr id="6" name="Alatunnisteen paikkamerkki 5">
            <a:extLst>
              <a:ext uri="{FF2B5EF4-FFF2-40B4-BE49-F238E27FC236}">
                <a16:creationId xmlns:a16="http://schemas.microsoft.com/office/drawing/2014/main" id="{9C85A215-184B-2105-0279-ED02F6445831}"/>
              </a:ext>
            </a:extLst>
          </p:cNvPr>
          <p:cNvSpPr>
            <a:spLocks noGrp="1"/>
          </p:cNvSpPr>
          <p:nvPr>
            <p:ph type="ftr" sz="quarter" idx="11"/>
          </p:nvPr>
        </p:nvSpPr>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93F05638-7A56-469A-825A-1DFA600254C8}"/>
              </a:ext>
            </a:extLst>
          </p:cNvPr>
          <p:cNvSpPr>
            <a:spLocks noGrp="1"/>
          </p:cNvSpPr>
          <p:nvPr>
            <p:ph type="dt" sz="half" idx="10"/>
          </p:nvPr>
        </p:nvSpPr>
        <p:spPr/>
        <p:txBody>
          <a:bodyPr rtlCol="0"/>
          <a:lstStyle/>
          <a:p>
            <a:pPr rtl="0"/>
            <a:r>
              <a:rPr lang="en-US"/>
              <a:t>17.9.2025</a:t>
            </a:r>
          </a:p>
        </p:txBody>
      </p:sp>
      <p:grpSp>
        <p:nvGrpSpPr>
          <p:cNvPr id="12" name="Ryhmä 11">
            <a:extLst>
              <a:ext uri="{FF2B5EF4-FFF2-40B4-BE49-F238E27FC236}">
                <a16:creationId xmlns:a16="http://schemas.microsoft.com/office/drawing/2014/main" id="{0289281C-AACF-B0FF-0467-84E4A5880E0E}"/>
              </a:ext>
            </a:extLst>
          </p:cNvPr>
          <p:cNvGrpSpPr/>
          <p:nvPr userDrawn="1"/>
        </p:nvGrpSpPr>
        <p:grpSpPr>
          <a:xfrm flipV="1">
            <a:off x="11078040" y="5621541"/>
            <a:ext cx="504370" cy="544340"/>
            <a:chOff x="10917026" y="837879"/>
            <a:chExt cx="513774" cy="554490"/>
          </a:xfrm>
        </p:grpSpPr>
        <p:sp>
          <p:nvSpPr>
            <p:cNvPr id="13" name="Grafiikka 12">
              <a:extLst>
                <a:ext uri="{FF2B5EF4-FFF2-40B4-BE49-F238E27FC236}">
                  <a16:creationId xmlns:a16="http://schemas.microsoft.com/office/drawing/2014/main" id="{B8CC52C9-51C3-9020-0FCD-5EB77AB5B753}"/>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14" name="Grafiikka 13">
              <a:extLst>
                <a:ext uri="{FF2B5EF4-FFF2-40B4-BE49-F238E27FC236}">
                  <a16:creationId xmlns:a16="http://schemas.microsoft.com/office/drawing/2014/main" id="{6176F77F-F023-802F-E39B-3BED7F91082F}"/>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19" name="Grafiikka 15">
              <a:extLst>
                <a:ext uri="{FF2B5EF4-FFF2-40B4-BE49-F238E27FC236}">
                  <a16:creationId xmlns:a16="http://schemas.microsoft.com/office/drawing/2014/main" id="{B3DC35F6-01C6-9167-442E-69469D51012F}"/>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37658978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uva ja kuvateksti">
    <p:spTree>
      <p:nvGrpSpPr>
        <p:cNvPr id="1" name=""/>
        <p:cNvGrpSpPr/>
        <p:nvPr/>
      </p:nvGrpSpPr>
      <p:grpSpPr>
        <a:xfrm>
          <a:off x="0" y="0"/>
          <a:ext cx="0" cy="0"/>
          <a:chOff x="0" y="0"/>
          <a:chExt cx="0" cy="0"/>
        </a:xfrm>
      </p:grpSpPr>
      <p:sp>
        <p:nvSpPr>
          <p:cNvPr id="8" name="Otsikko 1">
            <a:extLst>
              <a:ext uri="{FF2B5EF4-FFF2-40B4-BE49-F238E27FC236}">
                <a16:creationId xmlns:a16="http://schemas.microsoft.com/office/drawing/2014/main" id="{02E33D2F-D845-A10E-F9E5-C6C051C8E9B2}"/>
              </a:ext>
            </a:extLst>
          </p:cNvPr>
          <p:cNvSpPr>
            <a:spLocks noGrp="1"/>
          </p:cNvSpPr>
          <p:nvPr>
            <p:ph type="title"/>
          </p:nvPr>
        </p:nvSpPr>
        <p:spPr>
          <a:xfrm>
            <a:off x="731520" y="731519"/>
            <a:ext cx="3108960" cy="2651760"/>
          </a:xfrm>
        </p:spPr>
        <p:txBody>
          <a:bodyPr rtlCol="0" anchor="t">
            <a:noAutofit/>
          </a:bodyPr>
          <a:lstStyle>
            <a:lvl1pPr>
              <a:defRPr sz="4000"/>
            </a:lvl1pPr>
          </a:lstStyle>
          <a:p>
            <a:pPr rtl="0"/>
            <a:r>
              <a:rPr lang="fi"/>
              <a:t>Muokkaa otsikon perustyyliä napsauttamalla</a:t>
            </a:r>
          </a:p>
        </p:txBody>
      </p:sp>
      <p:sp>
        <p:nvSpPr>
          <p:cNvPr id="9" name="Tekstin paikkamerkki 2">
            <a:extLst>
              <a:ext uri="{FF2B5EF4-FFF2-40B4-BE49-F238E27FC236}">
                <a16:creationId xmlns:a16="http://schemas.microsoft.com/office/drawing/2014/main" id="{31625BF7-9F13-8163-32DF-576DC01B4C2A}"/>
              </a:ext>
            </a:extLst>
          </p:cNvPr>
          <p:cNvSpPr>
            <a:spLocks noGrp="1"/>
          </p:cNvSpPr>
          <p:nvPr>
            <p:ph type="body" sz="half" idx="13" hasCustomPrompt="1"/>
          </p:nvPr>
        </p:nvSpPr>
        <p:spPr>
          <a:xfrm>
            <a:off x="731520" y="3439824"/>
            <a:ext cx="3108960" cy="2743200"/>
          </a:xfrm>
        </p:spPr>
        <p:txBody>
          <a:bodyPr rtlCol="0" anchor="b">
            <a:normAutofit/>
          </a:bodyPr>
          <a:lstStyle>
            <a:lvl1pPr marL="0" indent="0">
              <a:buNone/>
              <a:defRPr sz="1400"/>
            </a:lvl1pPr>
          </a:lstStyle>
          <a:p>
            <a:pPr rtl="0"/>
            <a:r>
              <a:rPr lang="fi"/>
              <a:t>Lisää lyhyt kuvateksti</a:t>
            </a:r>
          </a:p>
        </p:txBody>
      </p:sp>
      <p:sp>
        <p:nvSpPr>
          <p:cNvPr id="11" name="Suorakulmio 10">
            <a:extLst>
              <a:ext uri="{FF2B5EF4-FFF2-40B4-BE49-F238E27FC236}">
                <a16:creationId xmlns:a16="http://schemas.microsoft.com/office/drawing/2014/main" id="{8E09ABEC-9982-598E-3149-770B511C9DE5}"/>
              </a:ext>
              <a:ext uri="{C183D7F6-B498-43B3-948B-1728B52AA6E4}">
                <adec:decorative xmlns:adec="http://schemas.microsoft.com/office/drawing/2017/decorative" val="1"/>
              </a:ext>
            </a:extLst>
          </p:cNvPr>
          <p:cNvSpPr/>
          <p:nvPr userDrawn="1"/>
        </p:nvSpPr>
        <p:spPr>
          <a:xfrm>
            <a:off x="5121319" y="674976"/>
            <a:ext cx="6461081" cy="5508048"/>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0" name="Kuvan paikkamerkki 19">
            <a:extLst>
              <a:ext uri="{FF2B5EF4-FFF2-40B4-BE49-F238E27FC236}">
                <a16:creationId xmlns:a16="http://schemas.microsoft.com/office/drawing/2014/main" id="{1DC35CE5-7DA7-38B2-B181-D21792BC7058}"/>
              </a:ext>
            </a:extLst>
          </p:cNvPr>
          <p:cNvSpPr>
            <a:spLocks noGrp="1"/>
          </p:cNvSpPr>
          <p:nvPr>
            <p:ph type="pic" sz="quarter" idx="14" hasCustomPrompt="1"/>
          </p:nvPr>
        </p:nvSpPr>
        <p:spPr>
          <a:xfrm>
            <a:off x="5423071" y="976729"/>
            <a:ext cx="5857577" cy="4893720"/>
          </a:xfrm>
          <a:blipFill>
            <a:blip r:embed="rId2">
              <a:alphaModFix amt="60000"/>
            </a:blip>
            <a:stretch>
              <a:fillRect/>
            </a:stretch>
          </a:blipFill>
        </p:spPr>
        <p:txBody>
          <a:bodyPr rtlCol="0"/>
          <a:lstStyle>
            <a:lvl1pPr marL="0" indent="0">
              <a:buNone/>
              <a:defRPr/>
            </a:lvl1pPr>
          </a:lstStyle>
          <a:p>
            <a:pPr rtl="0"/>
            <a:r>
              <a:rPr lang="fi"/>
              <a:t>  </a:t>
            </a:r>
          </a:p>
        </p:txBody>
      </p:sp>
      <p:sp>
        <p:nvSpPr>
          <p:cNvPr id="7" name="Dian numeron paikkamerkki 6">
            <a:extLst>
              <a:ext uri="{FF2B5EF4-FFF2-40B4-BE49-F238E27FC236}">
                <a16:creationId xmlns:a16="http://schemas.microsoft.com/office/drawing/2014/main" id="{5EFE1A03-DCCB-53C7-DBFE-2AD55C90591B}"/>
              </a:ext>
            </a:extLst>
          </p:cNvPr>
          <p:cNvSpPr>
            <a:spLocks noGrp="1"/>
          </p:cNvSpPr>
          <p:nvPr>
            <p:ph type="sldNum" sz="quarter" idx="12"/>
          </p:nvPr>
        </p:nvSpPr>
        <p:spPr>
          <a:xfrm>
            <a:off x="640080" y="6345936"/>
            <a:ext cx="609600" cy="365125"/>
          </a:xfrm>
        </p:spPr>
        <p:txBody>
          <a:bodyPr rtlCol="0"/>
          <a:lstStyle/>
          <a:p>
            <a:pPr rtl="0"/>
            <a:fld id="{AEAA3239-9EA4-4A65-A281-97F994456D9F}" type="slidenum">
              <a:rPr lang="en-US" smtClean="0"/>
              <a:t>‹#›</a:t>
            </a:fld>
            <a:endParaRPr lang="en-US"/>
          </a:p>
        </p:txBody>
      </p:sp>
      <p:sp>
        <p:nvSpPr>
          <p:cNvPr id="6" name="Alatunnisteen paikkamerkki 5">
            <a:extLst>
              <a:ext uri="{FF2B5EF4-FFF2-40B4-BE49-F238E27FC236}">
                <a16:creationId xmlns:a16="http://schemas.microsoft.com/office/drawing/2014/main" id="{7FDC75DA-9A78-9AB9-7171-95A08CC51C56}"/>
              </a:ext>
            </a:extLst>
          </p:cNvPr>
          <p:cNvSpPr>
            <a:spLocks noGrp="1"/>
          </p:cNvSpPr>
          <p:nvPr>
            <p:ph type="ftr" sz="quarter" idx="11"/>
          </p:nvPr>
        </p:nvSpPr>
        <p:spPr/>
        <p:txBody>
          <a:bodyPr rtlCol="0"/>
          <a:lstStyle/>
          <a:p>
            <a:pPr rtl="0"/>
            <a:r>
              <a:rPr lang="fi"/>
              <a:t>Alatunnisteen esimerkkiteksti</a:t>
            </a:r>
          </a:p>
        </p:txBody>
      </p:sp>
      <p:sp>
        <p:nvSpPr>
          <p:cNvPr id="5" name="Päivämäärän paikkamerkki 4">
            <a:extLst>
              <a:ext uri="{FF2B5EF4-FFF2-40B4-BE49-F238E27FC236}">
                <a16:creationId xmlns:a16="http://schemas.microsoft.com/office/drawing/2014/main" id="{920B235E-39C7-4C78-20EF-DB48ECD9CB90}"/>
              </a:ext>
            </a:extLst>
          </p:cNvPr>
          <p:cNvSpPr>
            <a:spLocks noGrp="1"/>
          </p:cNvSpPr>
          <p:nvPr>
            <p:ph type="dt" sz="half" idx="10"/>
          </p:nvPr>
        </p:nvSpPr>
        <p:spPr/>
        <p:txBody>
          <a:bodyPr rtlCol="0"/>
          <a:lstStyle/>
          <a:p>
            <a:pPr rtl="0"/>
            <a:r>
              <a:rPr lang="en-US"/>
              <a:t>17.9.2025</a:t>
            </a:r>
          </a:p>
        </p:txBody>
      </p:sp>
      <p:grpSp>
        <p:nvGrpSpPr>
          <p:cNvPr id="3" name="Ryhmä 2">
            <a:extLst>
              <a:ext uri="{FF2B5EF4-FFF2-40B4-BE49-F238E27FC236}">
                <a16:creationId xmlns:a16="http://schemas.microsoft.com/office/drawing/2014/main" id="{C6EBE213-1163-A018-F201-B0DD52F061C6}"/>
              </a:ext>
            </a:extLst>
          </p:cNvPr>
          <p:cNvGrpSpPr/>
          <p:nvPr userDrawn="1"/>
        </p:nvGrpSpPr>
        <p:grpSpPr>
          <a:xfrm>
            <a:off x="4150304" y="685800"/>
            <a:ext cx="504370" cy="544340"/>
            <a:chOff x="10917026" y="837879"/>
            <a:chExt cx="513774" cy="554490"/>
          </a:xfrm>
        </p:grpSpPr>
        <p:sp>
          <p:nvSpPr>
            <p:cNvPr id="4" name="Grafiikka 12">
              <a:extLst>
                <a:ext uri="{FF2B5EF4-FFF2-40B4-BE49-F238E27FC236}">
                  <a16:creationId xmlns:a16="http://schemas.microsoft.com/office/drawing/2014/main" id="{FA467C1C-1AD4-E57D-1EC5-1D2A5FC57C4F}"/>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10" name="Grafiikka 13">
              <a:extLst>
                <a:ext uri="{FF2B5EF4-FFF2-40B4-BE49-F238E27FC236}">
                  <a16:creationId xmlns:a16="http://schemas.microsoft.com/office/drawing/2014/main" id="{3A06BD60-6631-D2A4-5F55-5879D66B4F4D}"/>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2" name="Grafiikka 15">
              <a:extLst>
                <a:ext uri="{FF2B5EF4-FFF2-40B4-BE49-F238E27FC236}">
                  <a16:creationId xmlns:a16="http://schemas.microsoft.com/office/drawing/2014/main" id="{0E268D3C-723F-37BB-17D1-79FA50F88138}"/>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Tree>
    <p:extLst>
      <p:ext uri="{BB962C8B-B14F-4D97-AF65-F5344CB8AC3E}">
        <p14:creationId xmlns:p14="http://schemas.microsoft.com/office/powerpoint/2010/main" val="3663798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kuva">
    <p:spTree>
      <p:nvGrpSpPr>
        <p:cNvPr id="1" name=""/>
        <p:cNvGrpSpPr/>
        <p:nvPr/>
      </p:nvGrpSpPr>
      <p:grpSpPr>
        <a:xfrm>
          <a:off x="0" y="0"/>
          <a:ext cx="0" cy="0"/>
          <a:chOff x="0" y="0"/>
          <a:chExt cx="0" cy="0"/>
        </a:xfrm>
      </p:grpSpPr>
      <p:grpSp>
        <p:nvGrpSpPr>
          <p:cNvPr id="4" name="Ryhmä 3">
            <a:extLst>
              <a:ext uri="{FF2B5EF4-FFF2-40B4-BE49-F238E27FC236}">
                <a16:creationId xmlns:a16="http://schemas.microsoft.com/office/drawing/2014/main" id="{58F20381-B525-83E1-04F7-7B2CE07C8F86}"/>
              </a:ext>
            </a:extLst>
          </p:cNvPr>
          <p:cNvGrpSpPr/>
          <p:nvPr userDrawn="1"/>
        </p:nvGrpSpPr>
        <p:grpSpPr>
          <a:xfrm flipV="1">
            <a:off x="11235202" y="5833131"/>
            <a:ext cx="504370" cy="544340"/>
            <a:chOff x="10917026" y="837879"/>
            <a:chExt cx="513774" cy="554490"/>
          </a:xfrm>
        </p:grpSpPr>
        <p:sp>
          <p:nvSpPr>
            <p:cNvPr id="5" name="Grafiikka 12">
              <a:extLst>
                <a:ext uri="{FF2B5EF4-FFF2-40B4-BE49-F238E27FC236}">
                  <a16:creationId xmlns:a16="http://schemas.microsoft.com/office/drawing/2014/main" id="{7C03E215-D7FC-6286-2AF6-55828447FFD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2"/>
                </a:solidFill>
              </a:endParaRPr>
            </a:p>
          </p:txBody>
        </p:sp>
        <p:sp>
          <p:nvSpPr>
            <p:cNvPr id="9" name="Grafiikka 13">
              <a:extLst>
                <a:ext uri="{FF2B5EF4-FFF2-40B4-BE49-F238E27FC236}">
                  <a16:creationId xmlns:a16="http://schemas.microsoft.com/office/drawing/2014/main" id="{F78CD9B1-F8B0-4A64-3456-A9A2295574F6}"/>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2"/>
                </a:solidFill>
              </a:endParaRPr>
            </a:p>
          </p:txBody>
        </p:sp>
        <p:sp>
          <p:nvSpPr>
            <p:cNvPr id="10" name="Grafiikka 15">
              <a:extLst>
                <a:ext uri="{FF2B5EF4-FFF2-40B4-BE49-F238E27FC236}">
                  <a16:creationId xmlns:a16="http://schemas.microsoft.com/office/drawing/2014/main" id="{D09C6E38-7F48-9E76-2E6D-10B4D1EA1CEB}"/>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2"/>
                </a:solidFill>
              </a:endParaRPr>
            </a:p>
          </p:txBody>
        </p:sp>
      </p:grpSp>
      <p:sp>
        <p:nvSpPr>
          <p:cNvPr id="6" name="Suorakulmio 5">
            <a:extLst>
              <a:ext uri="{FF2B5EF4-FFF2-40B4-BE49-F238E27FC236}">
                <a16:creationId xmlns:a16="http://schemas.microsoft.com/office/drawing/2014/main" id="{826C3ACE-E549-485B-A39D-BBF7B6FABE4F}"/>
              </a:ext>
              <a:ext uri="{C183D7F6-B498-43B3-948B-1728B52AA6E4}">
                <adec:decorative xmlns:adec="http://schemas.microsoft.com/office/drawing/2017/decorative" val="1"/>
              </a:ext>
            </a:extLst>
          </p:cNvPr>
          <p:cNvSpPr/>
          <p:nvPr userDrawn="1"/>
        </p:nvSpPr>
        <p:spPr>
          <a:xfrm>
            <a:off x="0" y="0"/>
            <a:ext cx="12192000" cy="43434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609601" y="4830149"/>
            <a:ext cx="9973455" cy="938784"/>
          </a:xfrm>
        </p:spPr>
        <p:txBody>
          <a:bodyPr vert="horz" lIns="91440" tIns="45720" rIns="91440" bIns="45720" rtlCol="0" anchor="b">
            <a:noAutofit/>
          </a:bodyPr>
          <a:lstStyle>
            <a:lvl1pPr>
              <a:defRPr lang="en-US" sz="6000" dirty="0"/>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609601" y="5799255"/>
            <a:ext cx="9973455" cy="457200"/>
          </a:xfrm>
        </p:spPr>
        <p:txBody>
          <a:bodyPr vert="horz" lIns="91440" tIns="45720" rIns="91440" bIns="45720" rtlCol="0">
            <a:noAutofit/>
          </a:bodyPr>
          <a:lstStyle>
            <a:lvl1pPr marL="0" indent="0">
              <a:buNone/>
              <a:defRPr lang="en-US" sz="2000" dirty="0"/>
            </a:lvl1pPr>
          </a:lstStyle>
          <a:p>
            <a:pPr lvl="0" rtl="0"/>
            <a:r>
              <a:rPr lang="fi"/>
              <a:t>Muokkaa alaotsikon perustyyliä napsautt.</a:t>
            </a:r>
          </a:p>
        </p:txBody>
      </p:sp>
      <p:sp>
        <p:nvSpPr>
          <p:cNvPr id="16" name="Kuvan paikkamerkki 15">
            <a:extLst>
              <a:ext uri="{FF2B5EF4-FFF2-40B4-BE49-F238E27FC236}">
                <a16:creationId xmlns:a16="http://schemas.microsoft.com/office/drawing/2014/main" id="{B32704EA-8361-E841-02ED-F3025E8FF334}"/>
              </a:ext>
            </a:extLst>
          </p:cNvPr>
          <p:cNvSpPr>
            <a:spLocks noGrp="1"/>
          </p:cNvSpPr>
          <p:nvPr>
            <p:ph type="pic" sz="quarter" idx="16" hasCustomPrompt="1"/>
          </p:nvPr>
        </p:nvSpPr>
        <p:spPr>
          <a:xfrm>
            <a:off x="304800" y="304801"/>
            <a:ext cx="11582398" cy="3717042"/>
          </a:xfrm>
          <a:blipFill dpi="0" rotWithShape="1">
            <a:blip r:embed="rId2">
              <a:alphaModFix amt="60000"/>
            </a:blip>
            <a:srcRect/>
            <a:stretch>
              <a:fillRect/>
            </a:stretch>
          </a:blipFill>
        </p:spPr>
        <p:txBody>
          <a:bodyPr rtlCol="0"/>
          <a:lstStyle>
            <a:lvl1pPr marL="0" indent="0">
              <a:buNone/>
              <a:defRPr/>
            </a:lvl1pPr>
          </a:lstStyle>
          <a:p>
            <a:pPr rtl="0"/>
            <a:r>
              <a:rPr lang="fi"/>
              <a:t>  </a:t>
            </a:r>
          </a:p>
        </p:txBody>
      </p:sp>
      <p:sp>
        <p:nvSpPr>
          <p:cNvPr id="8" name="Alatunnisteen paikkamerkki 7">
            <a:extLst>
              <a:ext uri="{FF2B5EF4-FFF2-40B4-BE49-F238E27FC236}">
                <a16:creationId xmlns:a16="http://schemas.microsoft.com/office/drawing/2014/main" id="{1B5B8C48-05E9-5280-3F6A-22F8BCBB477E}"/>
              </a:ext>
            </a:extLst>
          </p:cNvPr>
          <p:cNvSpPr>
            <a:spLocks noGrp="1"/>
          </p:cNvSpPr>
          <p:nvPr>
            <p:ph type="ftr" sz="quarter" idx="15"/>
          </p:nvPr>
        </p:nvSpPr>
        <p:spPr>
          <a:xfrm>
            <a:off x="609600" y="6343955"/>
            <a:ext cx="2805405" cy="365125"/>
          </a:xfrm>
        </p:spPr>
        <p:txBody>
          <a:bodyPr rtlCol="0"/>
          <a:lstStyle/>
          <a:p>
            <a:pPr rtl="0"/>
            <a:r>
              <a:rPr lang="fi"/>
              <a:t>Alatunnisteen malliteksti</a:t>
            </a:r>
          </a:p>
        </p:txBody>
      </p:sp>
      <p:sp>
        <p:nvSpPr>
          <p:cNvPr id="7" name="Päivämäärän paikkamerkki 6">
            <a:extLst>
              <a:ext uri="{FF2B5EF4-FFF2-40B4-BE49-F238E27FC236}">
                <a16:creationId xmlns:a16="http://schemas.microsoft.com/office/drawing/2014/main" id="{1AA6C9C7-A264-237A-7F3C-46E6A7A9646D}"/>
              </a:ext>
            </a:extLst>
          </p:cNvPr>
          <p:cNvSpPr>
            <a:spLocks noGrp="1"/>
          </p:cNvSpPr>
          <p:nvPr>
            <p:ph type="dt" sz="half" idx="14"/>
          </p:nvPr>
        </p:nvSpPr>
        <p:spPr/>
        <p:txBody>
          <a:bodyPr rtlCol="0"/>
          <a:lstStyle/>
          <a:p>
            <a:pPr rtl="0"/>
            <a:r>
              <a:rPr lang="en-US"/>
              <a:t>17.9.2025</a:t>
            </a:r>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Yhteenveto">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731520" y="731520"/>
            <a:ext cx="10056254" cy="1798622"/>
          </a:xfrm>
        </p:spPr>
        <p:txBody>
          <a:bodyPr rtlCol="0" anchor="b">
            <a:normAutofit/>
          </a:bodyPr>
          <a:lstStyle>
            <a:lvl1pPr>
              <a:defRPr sz="60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C7E1FCC9-2D1D-9C6B-8C9A-E3D0A77DBEF0}"/>
              </a:ext>
            </a:extLst>
          </p:cNvPr>
          <p:cNvSpPr>
            <a:spLocks noGrp="1"/>
          </p:cNvSpPr>
          <p:nvPr>
            <p:ph sz="quarter" idx="13"/>
          </p:nvPr>
        </p:nvSpPr>
        <p:spPr>
          <a:xfrm>
            <a:off x="731520" y="2941593"/>
            <a:ext cx="10951037" cy="2773136"/>
          </a:xfrm>
        </p:spPr>
        <p:txBody>
          <a:bodyPr rtlCol="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Dian numeron paikkamerkki 7">
            <a:extLst>
              <a:ext uri="{FF2B5EF4-FFF2-40B4-BE49-F238E27FC236}">
                <a16:creationId xmlns:a16="http://schemas.microsoft.com/office/drawing/2014/main" id="{14ACF6E0-81BA-C6A9-13FC-B271E985470E}"/>
              </a:ext>
            </a:extLst>
          </p:cNvPr>
          <p:cNvSpPr>
            <a:spLocks noGrp="1"/>
          </p:cNvSpPr>
          <p:nvPr>
            <p:ph type="sldNum" sz="quarter" idx="12"/>
          </p:nvPr>
        </p:nvSpPr>
        <p:spPr>
          <a:xfrm>
            <a:off x="533400" y="6343955"/>
            <a:ext cx="609600"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9" name="Alatunnisteen paikkamerkki 4">
            <a:extLst>
              <a:ext uri="{FF2B5EF4-FFF2-40B4-BE49-F238E27FC236}">
                <a16:creationId xmlns:a16="http://schemas.microsoft.com/office/drawing/2014/main" id="{2101A0C6-0C6D-EBD8-D57E-7C85E02543AE}"/>
              </a:ext>
            </a:extLst>
          </p:cNvPr>
          <p:cNvSpPr>
            <a:spLocks noGrp="1"/>
          </p:cNvSpPr>
          <p:nvPr>
            <p:ph type="ftr" sz="quarter" idx="11"/>
          </p:nvPr>
        </p:nvSpPr>
        <p:spPr>
          <a:xfrm>
            <a:off x="1524000" y="6343955"/>
            <a:ext cx="2805405" cy="365125"/>
          </a:xfrm>
        </p:spPr>
        <p:txBody>
          <a:bodyPr rtlCol="0"/>
          <a:lstStyle>
            <a:lvl1pPr>
              <a:defRPr>
                <a:solidFill>
                  <a:schemeClr val="tx1"/>
                </a:solidFill>
              </a:defRPr>
            </a:lvl1pPr>
          </a:lstStyle>
          <a:p>
            <a:pPr rtl="0"/>
            <a:r>
              <a:rPr lang="fi"/>
              <a:t>Alatunnisteen esimerkkiteksti</a:t>
            </a:r>
          </a:p>
        </p:txBody>
      </p:sp>
      <p:sp>
        <p:nvSpPr>
          <p:cNvPr id="7" name="Päivämäärän paikkamerkki 3">
            <a:extLst>
              <a:ext uri="{FF2B5EF4-FFF2-40B4-BE49-F238E27FC236}">
                <a16:creationId xmlns:a16="http://schemas.microsoft.com/office/drawing/2014/main" id="{9823B180-AF77-D3D2-D86A-C1A912482B08}"/>
              </a:ext>
            </a:extLst>
          </p:cNvPr>
          <p:cNvSpPr>
            <a:spLocks noGrp="1"/>
          </p:cNvSpPr>
          <p:nvPr>
            <p:ph type="dt" sz="half" idx="10"/>
          </p:nvPr>
        </p:nvSpPr>
        <p:spPr>
          <a:xfrm>
            <a:off x="9379756" y="6343955"/>
            <a:ext cx="2202644" cy="365125"/>
          </a:xfrm>
        </p:spPr>
        <p:txBody>
          <a:bodyPr rtlCol="0"/>
          <a:lstStyle>
            <a:lvl1pPr>
              <a:defRPr>
                <a:solidFill>
                  <a:schemeClr val="tx1"/>
                </a:solidFill>
              </a:defRPr>
            </a:lvl1pPr>
          </a:lstStyle>
          <a:p>
            <a:pPr rtl="0"/>
            <a:r>
              <a:rPr lang="en-US"/>
              <a:t>17.9.2025</a:t>
            </a:r>
          </a:p>
        </p:txBody>
      </p:sp>
      <p:grpSp>
        <p:nvGrpSpPr>
          <p:cNvPr id="11" name="Ryhmä 10">
            <a:extLst>
              <a:ext uri="{FF2B5EF4-FFF2-40B4-BE49-F238E27FC236}">
                <a16:creationId xmlns:a16="http://schemas.microsoft.com/office/drawing/2014/main" id="{A0B99BEF-0A23-3355-F5D8-5D137FBE5DDE}"/>
              </a:ext>
            </a:extLst>
          </p:cNvPr>
          <p:cNvGrpSpPr/>
          <p:nvPr userDrawn="1"/>
        </p:nvGrpSpPr>
        <p:grpSpPr>
          <a:xfrm>
            <a:off x="11078040" y="685800"/>
            <a:ext cx="504370" cy="544340"/>
            <a:chOff x="10917026" y="837879"/>
            <a:chExt cx="513774" cy="554490"/>
          </a:xfrm>
        </p:grpSpPr>
        <p:sp>
          <p:nvSpPr>
            <p:cNvPr id="12" name="Grafiikka 12">
              <a:extLst>
                <a:ext uri="{FF2B5EF4-FFF2-40B4-BE49-F238E27FC236}">
                  <a16:creationId xmlns:a16="http://schemas.microsoft.com/office/drawing/2014/main" id="{7304BEE7-C610-4182-63C6-CC6EB50F6181}"/>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13" name="Grafiikka 13">
              <a:extLst>
                <a:ext uri="{FF2B5EF4-FFF2-40B4-BE49-F238E27FC236}">
                  <a16:creationId xmlns:a16="http://schemas.microsoft.com/office/drawing/2014/main" id="{339C8AB5-292D-0A63-B066-3D790891A6C9}"/>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14" name="Grafiikka 15">
              <a:extLst>
                <a:ext uri="{FF2B5EF4-FFF2-40B4-BE49-F238E27FC236}">
                  <a16:creationId xmlns:a16="http://schemas.microsoft.com/office/drawing/2014/main" id="{41F6A1FE-B32F-D442-D463-82EAC098DA62}"/>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3510449072"/>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hteenveto 2">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731520" y="1655065"/>
            <a:ext cx="6383298" cy="1734658"/>
          </a:xfrm>
        </p:spPr>
        <p:txBody>
          <a:bodyPr rtlCol="0" anchor="b">
            <a:noAutofit/>
          </a:bodyPr>
          <a:lstStyle>
            <a:lvl1pPr>
              <a:defRPr sz="6000">
                <a:solidFill>
                  <a:schemeClr val="tx2"/>
                </a:solidFill>
              </a:defRPr>
            </a:lvl1pPr>
          </a:lstStyle>
          <a:p>
            <a:pPr rtl="0"/>
            <a:r>
              <a:rPr lang="fi"/>
              <a:t>Muokkaa otsikon perustyyliä napsauttamalla</a:t>
            </a:r>
          </a:p>
        </p:txBody>
      </p:sp>
      <p:sp>
        <p:nvSpPr>
          <p:cNvPr id="7" name="Sisällön paikkamerkki 6">
            <a:extLst>
              <a:ext uri="{FF2B5EF4-FFF2-40B4-BE49-F238E27FC236}">
                <a16:creationId xmlns:a16="http://schemas.microsoft.com/office/drawing/2014/main" id="{053FFEDA-E57B-DF13-2394-A1514E15F85A}"/>
              </a:ext>
            </a:extLst>
          </p:cNvPr>
          <p:cNvSpPr>
            <a:spLocks noGrp="1"/>
          </p:cNvSpPr>
          <p:nvPr>
            <p:ph sz="quarter" idx="14"/>
          </p:nvPr>
        </p:nvSpPr>
        <p:spPr>
          <a:xfrm>
            <a:off x="731520" y="3531566"/>
            <a:ext cx="6383201" cy="1557567"/>
          </a:xfrm>
        </p:spPr>
        <p:txBody>
          <a:bodyPr rtlCol="0">
            <a:noAutofit/>
          </a:bodyPr>
          <a:lstStyle>
            <a:lvl1pPr marL="0" indent="0">
              <a:buNone/>
              <a:defRPr sz="2000">
                <a:solidFill>
                  <a:schemeClr val="tx2"/>
                </a:solidFill>
              </a:defRPr>
            </a:lvl1pPr>
            <a:lvl2pPr marL="228600" indent="0">
              <a:buNone/>
              <a:defRPr sz="2000">
                <a:solidFill>
                  <a:schemeClr val="tx2"/>
                </a:solidFill>
              </a:defRPr>
            </a:lvl2pPr>
            <a:lvl3pPr marL="457200" indent="0">
              <a:buNone/>
              <a:defRPr sz="2000">
                <a:solidFill>
                  <a:schemeClr val="tx2"/>
                </a:solidFill>
              </a:defRPr>
            </a:lvl3pPr>
            <a:lvl4pPr marL="685800" indent="0">
              <a:buNone/>
              <a:defRPr sz="2000">
                <a:solidFill>
                  <a:schemeClr val="tx2"/>
                </a:solidFill>
              </a:defRPr>
            </a:lvl4pPr>
            <a:lvl5pPr marL="914400" indent="0">
              <a:buNone/>
              <a:defRPr sz="2000">
                <a:solidFill>
                  <a:schemeClr val="tx2"/>
                </a:solidFill>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25" name="Kuvan paikkamerkki 18">
            <a:extLst>
              <a:ext uri="{FF2B5EF4-FFF2-40B4-BE49-F238E27FC236}">
                <a16:creationId xmlns:a16="http://schemas.microsoft.com/office/drawing/2014/main" id="{4935463D-B16B-B454-3DC3-3F0914867489}"/>
              </a:ext>
            </a:extLst>
          </p:cNvPr>
          <p:cNvSpPr>
            <a:spLocks noGrp="1"/>
          </p:cNvSpPr>
          <p:nvPr>
            <p:ph type="pic" sz="quarter" idx="15" hasCustomPrompt="1"/>
          </p:nvPr>
        </p:nvSpPr>
        <p:spPr>
          <a:xfrm>
            <a:off x="7924799" y="1655065"/>
            <a:ext cx="3640099" cy="3640098"/>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a:blipFill>
            <a:blip r:embed="rId2">
              <a:alphaModFix amt="60000"/>
            </a:blip>
            <a:stretch>
              <a:fillRect/>
            </a:stretch>
          </a:blipFill>
        </p:spPr>
        <p:txBody>
          <a:bodyPr wrap="square" tIns="914400" rtlCol="0" anchor="t">
            <a:noAutofit/>
          </a:bodyPr>
          <a:lstStyle>
            <a:lvl1pPr algn="ctr">
              <a:buNone/>
              <a:defRPr sz="1600" b="0" i="0">
                <a:solidFill>
                  <a:schemeClr val="tx1"/>
                </a:solidFill>
                <a:latin typeface="+mn-lt"/>
              </a:defRPr>
            </a:lvl1pPr>
          </a:lstStyle>
          <a:p>
            <a:pPr rtl="0"/>
            <a:r>
              <a:rPr lang="fi"/>
              <a:t>  </a:t>
            </a:r>
          </a:p>
        </p:txBody>
      </p:sp>
      <p:sp>
        <p:nvSpPr>
          <p:cNvPr id="13" name="Dian numeron paikkamerkki 7">
            <a:extLst>
              <a:ext uri="{FF2B5EF4-FFF2-40B4-BE49-F238E27FC236}">
                <a16:creationId xmlns:a16="http://schemas.microsoft.com/office/drawing/2014/main" id="{2D4EE2D3-60C2-C211-D8EA-175E6CB964D8}"/>
              </a:ext>
            </a:extLst>
          </p:cNvPr>
          <p:cNvSpPr>
            <a:spLocks noGrp="1"/>
          </p:cNvSpPr>
          <p:nvPr>
            <p:ph type="sldNum" sz="quarter" idx="12"/>
          </p:nvPr>
        </p:nvSpPr>
        <p:spPr>
          <a:xfrm>
            <a:off x="533400" y="6343955"/>
            <a:ext cx="609600"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lvl1pPr>
              <a:defRPr>
                <a:solidFill>
                  <a:schemeClr val="tx1"/>
                </a:solidFill>
              </a:defRPr>
            </a:lvl1pPr>
          </a:lstStyle>
          <a:p>
            <a:pPr rtl="0"/>
            <a:r>
              <a:rPr lang="fi"/>
              <a:t>Alatunnisteen esimerkkiteksti</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lvl1pPr>
              <a:defRPr>
                <a:solidFill>
                  <a:schemeClr val="tx1"/>
                </a:solidFill>
              </a:defRPr>
            </a:lvl1pPr>
          </a:lstStyle>
          <a:p>
            <a:pPr rtl="0"/>
            <a:r>
              <a:rPr lang="en-US"/>
              <a:t>17.9.2025</a:t>
            </a:r>
          </a:p>
        </p:txBody>
      </p:sp>
      <p:grpSp>
        <p:nvGrpSpPr>
          <p:cNvPr id="26" name="Ryhmä 25">
            <a:extLst>
              <a:ext uri="{FF2B5EF4-FFF2-40B4-BE49-F238E27FC236}">
                <a16:creationId xmlns:a16="http://schemas.microsoft.com/office/drawing/2014/main" id="{F6EF1236-1402-EBC8-76E5-F7F39A7ACF55}"/>
              </a:ext>
            </a:extLst>
          </p:cNvPr>
          <p:cNvGrpSpPr/>
          <p:nvPr userDrawn="1"/>
        </p:nvGrpSpPr>
        <p:grpSpPr>
          <a:xfrm>
            <a:off x="8388140" y="1691849"/>
            <a:ext cx="3194260" cy="3561889"/>
            <a:chOff x="8176980" y="837879"/>
            <a:chExt cx="3253820" cy="3628304"/>
          </a:xfrm>
        </p:grpSpPr>
        <p:sp>
          <p:nvSpPr>
            <p:cNvPr id="27" name="Grafiikka 12">
              <a:extLst>
                <a:ext uri="{FF2B5EF4-FFF2-40B4-BE49-F238E27FC236}">
                  <a16:creationId xmlns:a16="http://schemas.microsoft.com/office/drawing/2014/main" id="{4474C7D0-F564-35BA-EC45-EF0D41EFCEE5}"/>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28" name="Grafiikka 13">
              <a:extLst>
                <a:ext uri="{FF2B5EF4-FFF2-40B4-BE49-F238E27FC236}">
                  <a16:creationId xmlns:a16="http://schemas.microsoft.com/office/drawing/2014/main" id="{2492F345-45E5-E870-28A0-7AF744060470}"/>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29" name="Grafiikka 15">
              <a:extLst>
                <a:ext uri="{FF2B5EF4-FFF2-40B4-BE49-F238E27FC236}">
                  <a16:creationId xmlns:a16="http://schemas.microsoft.com/office/drawing/2014/main" id="{8868799D-9F7D-A469-E759-94A78C8F16E0}"/>
                </a:ext>
                <a:ext uri="{C183D7F6-B498-43B3-948B-1728B52AA6E4}">
                  <adec:decorative xmlns:adec="http://schemas.microsoft.com/office/drawing/2017/decorative" val="1"/>
                </a:ext>
              </a:extLst>
            </p:cNvPr>
            <p:cNvSpPr/>
            <p:nvPr userDrawn="1"/>
          </p:nvSpPr>
          <p:spPr>
            <a:xfrm>
              <a:off x="8176980" y="4338469"/>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235912705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kuva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3CBEC1D1-7F98-857F-E339-B3A2319EE6EA}"/>
              </a:ext>
              <a:ext uri="{C183D7F6-B498-43B3-948B-1728B52AA6E4}">
                <adec:decorative xmlns:adec="http://schemas.microsoft.com/office/drawing/2017/decorative" val="1"/>
              </a:ext>
            </a:extLst>
          </p:cNvPr>
          <p:cNvSpPr/>
          <p:nvPr userDrawn="1"/>
        </p:nvSpPr>
        <p:spPr>
          <a:xfrm>
            <a:off x="0" y="0"/>
            <a:ext cx="3352800"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6" name="Otsikko 1">
            <a:extLst>
              <a:ext uri="{FF2B5EF4-FFF2-40B4-BE49-F238E27FC236}">
                <a16:creationId xmlns:a16="http://schemas.microsoft.com/office/drawing/2014/main" id="{79A38D88-7881-D4FF-5259-971983942C32}"/>
              </a:ext>
            </a:extLst>
          </p:cNvPr>
          <p:cNvSpPr>
            <a:spLocks noGrp="1"/>
          </p:cNvSpPr>
          <p:nvPr>
            <p:ph type="ctrTitle"/>
          </p:nvPr>
        </p:nvSpPr>
        <p:spPr>
          <a:xfrm>
            <a:off x="4267200" y="1769161"/>
            <a:ext cx="7284046" cy="2428125"/>
          </a:xfrm>
        </p:spPr>
        <p:txBody>
          <a:bodyPr vert="horz" lIns="91440" tIns="45720" rIns="91440" bIns="45720" rtlCol="0" anchor="b">
            <a:noAutofit/>
          </a:bodyPr>
          <a:lstStyle>
            <a:lvl1pPr>
              <a:defRPr lang="en-US" sz="6000" dirty="0">
                <a:solidFill>
                  <a:schemeClr val="tx2"/>
                </a:solidFill>
              </a:defRPr>
            </a:lvl1pPr>
          </a:lstStyle>
          <a:p>
            <a:pPr lvl="0" rtl="0"/>
            <a:r>
              <a:rPr lang="fi"/>
              <a:t>Muokkaa otsikon perustyyliä napsauttamalla</a:t>
            </a:r>
          </a:p>
        </p:txBody>
      </p:sp>
      <p:sp>
        <p:nvSpPr>
          <p:cNvPr id="17" name="Alaotsikko 2">
            <a:extLst>
              <a:ext uri="{FF2B5EF4-FFF2-40B4-BE49-F238E27FC236}">
                <a16:creationId xmlns:a16="http://schemas.microsoft.com/office/drawing/2014/main" id="{D3DF9455-AAB1-80EB-CDF7-31CB3D9C4307}"/>
              </a:ext>
            </a:extLst>
          </p:cNvPr>
          <p:cNvSpPr>
            <a:spLocks noGrp="1"/>
          </p:cNvSpPr>
          <p:nvPr>
            <p:ph type="subTitle" idx="1"/>
          </p:nvPr>
        </p:nvSpPr>
        <p:spPr>
          <a:xfrm>
            <a:off x="4267200" y="4343400"/>
            <a:ext cx="7284046" cy="854761"/>
          </a:xfrm>
        </p:spPr>
        <p:txBody>
          <a:bodyPr vert="horz" lIns="91440" tIns="45720" rIns="91440" bIns="45720" rtlCol="0">
            <a:normAutofit/>
          </a:bodyPr>
          <a:lstStyle>
            <a:lvl1pPr marL="0" indent="0">
              <a:buNone/>
              <a:defRPr lang="en-US" sz="2000" dirty="0">
                <a:solidFill>
                  <a:schemeClr val="tx2"/>
                </a:solidFill>
              </a:defRPr>
            </a:lvl1pPr>
          </a:lstStyle>
          <a:p>
            <a:pPr lvl="0" rtl="0"/>
            <a:r>
              <a:rPr lang="fi"/>
              <a:t>Muokkaa alaotsikon perustyyliä napsautt.</a:t>
            </a:r>
          </a:p>
        </p:txBody>
      </p:sp>
      <p:sp>
        <p:nvSpPr>
          <p:cNvPr id="9" name="Kuvan paikkamerkki 19">
            <a:extLst>
              <a:ext uri="{FF2B5EF4-FFF2-40B4-BE49-F238E27FC236}">
                <a16:creationId xmlns:a16="http://schemas.microsoft.com/office/drawing/2014/main" id="{A4A48233-ADB1-E408-3C24-5E94AFF439AB}"/>
              </a:ext>
            </a:extLst>
          </p:cNvPr>
          <p:cNvSpPr>
            <a:spLocks noGrp="1"/>
          </p:cNvSpPr>
          <p:nvPr>
            <p:ph type="pic" sz="quarter" idx="13" hasCustomPrompt="1"/>
          </p:nvPr>
        </p:nvSpPr>
        <p:spPr>
          <a:xfrm>
            <a:off x="301752" y="301752"/>
            <a:ext cx="2749296" cy="6251447"/>
          </a:xfrm>
          <a:blipFill dpi="0" rotWithShape="1">
            <a:blip r:embed="rId2">
              <a:alphaModFix amt="60000"/>
            </a:blip>
            <a:srcRect/>
            <a:stretch>
              <a:fillRect/>
            </a:stretch>
          </a:blipFill>
        </p:spPr>
        <p:txBody>
          <a:bodyPr rtlCol="0"/>
          <a:lstStyle>
            <a:lvl1pPr marL="0" indent="0">
              <a:buNone/>
              <a:defRPr/>
            </a:lvl1pPr>
          </a:lstStyle>
          <a:p>
            <a:pPr rtl="0"/>
            <a:r>
              <a:rPr lang="fi"/>
              <a:t>  </a:t>
            </a:r>
          </a:p>
        </p:txBody>
      </p:sp>
      <p:sp>
        <p:nvSpPr>
          <p:cNvPr id="13" name="Alatunnisteen paikkamerkki 4">
            <a:extLst>
              <a:ext uri="{FF2B5EF4-FFF2-40B4-BE49-F238E27FC236}">
                <a16:creationId xmlns:a16="http://schemas.microsoft.com/office/drawing/2014/main" id="{0FC87D7A-0527-A5E3-DEA8-D71F5745AAD8}"/>
              </a:ext>
            </a:extLst>
          </p:cNvPr>
          <p:cNvSpPr>
            <a:spLocks noGrp="1"/>
          </p:cNvSpPr>
          <p:nvPr>
            <p:ph type="ftr" sz="quarter" idx="11"/>
          </p:nvPr>
        </p:nvSpPr>
        <p:spPr>
          <a:xfrm>
            <a:off x="4267200" y="6343955"/>
            <a:ext cx="2100482" cy="365125"/>
          </a:xfrm>
        </p:spPr>
        <p:txBody>
          <a:bodyPr rtlCol="0"/>
          <a:lstStyle/>
          <a:p>
            <a:pPr rtl="0"/>
            <a:r>
              <a:rPr lang="fi"/>
              <a:t>Alatunnisteen esimerkkiteksti</a:t>
            </a:r>
          </a:p>
        </p:txBody>
      </p:sp>
      <p:sp>
        <p:nvSpPr>
          <p:cNvPr id="12" name="Päivämäärän paikkamerkki 3">
            <a:extLst>
              <a:ext uri="{FF2B5EF4-FFF2-40B4-BE49-F238E27FC236}">
                <a16:creationId xmlns:a16="http://schemas.microsoft.com/office/drawing/2014/main" id="{EAFB5A47-E72D-BB4C-9268-E49FA4142890}"/>
              </a:ext>
            </a:extLst>
          </p:cNvPr>
          <p:cNvSpPr>
            <a:spLocks noGrp="1"/>
          </p:cNvSpPr>
          <p:nvPr>
            <p:ph type="dt" sz="half" idx="10"/>
          </p:nvPr>
        </p:nvSpPr>
        <p:spPr>
          <a:xfrm>
            <a:off x="9618883" y="6343955"/>
            <a:ext cx="1475163" cy="365125"/>
          </a:xfrm>
        </p:spPr>
        <p:txBody>
          <a:bodyPr rtlCol="0"/>
          <a:lstStyle>
            <a:lvl1pPr>
              <a:defRPr>
                <a:solidFill>
                  <a:schemeClr val="tx1"/>
                </a:solidFill>
                <a:effectLst/>
              </a:defRPr>
            </a:lvl1pPr>
          </a:lstStyle>
          <a:p>
            <a:pPr rtl="0"/>
            <a:r>
              <a:rPr lang="en-US"/>
              <a:t>17.9.2025</a:t>
            </a:r>
          </a:p>
        </p:txBody>
      </p:sp>
      <p:sp>
        <p:nvSpPr>
          <p:cNvPr id="15" name="Dian numeron paikkamerkki 5">
            <a:extLst>
              <a:ext uri="{FF2B5EF4-FFF2-40B4-BE49-F238E27FC236}">
                <a16:creationId xmlns:a16="http://schemas.microsoft.com/office/drawing/2014/main" id="{F81D0EA0-A326-A851-B642-A4EBACBE84A9}"/>
              </a:ext>
            </a:extLst>
          </p:cNvPr>
          <p:cNvSpPr>
            <a:spLocks noGrp="1"/>
          </p:cNvSpPr>
          <p:nvPr>
            <p:ph type="sldNum" sz="quarter" idx="12"/>
          </p:nvPr>
        </p:nvSpPr>
        <p:spPr>
          <a:xfrm>
            <a:off x="11125200" y="6343954"/>
            <a:ext cx="765048" cy="365125"/>
          </a:xfrm>
        </p:spPr>
        <p:txBody>
          <a:bodyPr rtlCol="0"/>
          <a:lstStyle/>
          <a:p>
            <a:pPr rtl="0"/>
            <a:fld id="{AEAA3239-9EA4-4A65-A281-97F994456D9F}" type="slidenum">
              <a:rPr lang="en-US" smtClean="0"/>
              <a:t>‹#›</a:t>
            </a:fld>
            <a:endParaRPr lang="en-US"/>
          </a:p>
        </p:txBody>
      </p:sp>
      <p:grpSp>
        <p:nvGrpSpPr>
          <p:cNvPr id="2" name="Ryhmä 1">
            <a:extLst>
              <a:ext uri="{FF2B5EF4-FFF2-40B4-BE49-F238E27FC236}">
                <a16:creationId xmlns:a16="http://schemas.microsoft.com/office/drawing/2014/main" id="{5E27C3E2-72C1-ED26-913F-2FCD5587A1C7}"/>
              </a:ext>
            </a:extLst>
          </p:cNvPr>
          <p:cNvGrpSpPr/>
          <p:nvPr userDrawn="1"/>
        </p:nvGrpSpPr>
        <p:grpSpPr>
          <a:xfrm>
            <a:off x="11078040" y="685800"/>
            <a:ext cx="504370" cy="544340"/>
            <a:chOff x="10917026" y="837879"/>
            <a:chExt cx="513774" cy="554490"/>
          </a:xfrm>
        </p:grpSpPr>
        <p:sp>
          <p:nvSpPr>
            <p:cNvPr id="3" name="Grafiikka 12">
              <a:extLst>
                <a:ext uri="{FF2B5EF4-FFF2-40B4-BE49-F238E27FC236}">
                  <a16:creationId xmlns:a16="http://schemas.microsoft.com/office/drawing/2014/main" id="{0A0291D7-8E3C-9DCC-A2C8-949C23071F45}"/>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accent1"/>
                </a:solidFill>
              </a:endParaRPr>
            </a:p>
          </p:txBody>
        </p:sp>
        <p:sp>
          <p:nvSpPr>
            <p:cNvPr id="4" name="Grafiikka 13">
              <a:extLst>
                <a:ext uri="{FF2B5EF4-FFF2-40B4-BE49-F238E27FC236}">
                  <a16:creationId xmlns:a16="http://schemas.microsoft.com/office/drawing/2014/main" id="{453DCE66-88D3-8149-9CF0-EA784EF8B179}"/>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accent1"/>
                </a:solidFill>
              </a:endParaRPr>
            </a:p>
          </p:txBody>
        </p:sp>
        <p:sp>
          <p:nvSpPr>
            <p:cNvPr id="5" name="Grafiikka 15">
              <a:extLst>
                <a:ext uri="{FF2B5EF4-FFF2-40B4-BE49-F238E27FC236}">
                  <a16:creationId xmlns:a16="http://schemas.microsoft.com/office/drawing/2014/main" id="{1DAEC3CE-F5C2-42D8-A1C3-B668793E9074}"/>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accent1"/>
                </a:solidFill>
              </a:endParaRPr>
            </a:p>
          </p:txBody>
        </p:sp>
      </p:gr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kuva 3">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5181600" y="1769161"/>
            <a:ext cx="6369646" cy="2428125"/>
          </a:xfrm>
        </p:spPr>
        <p:txBody>
          <a:bodyPr vert="horz" lIns="91440" tIns="45720" rIns="91440" bIns="45720" rtlCol="0" anchor="b">
            <a:noAutofit/>
          </a:bodyPr>
          <a:lstStyle>
            <a:lvl1pPr>
              <a:defRPr lang="en-US" sz="6000" dirty="0">
                <a:solidFill>
                  <a:schemeClr val="bg2"/>
                </a:solidFill>
              </a:defRPr>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5181600" y="4343400"/>
            <a:ext cx="6369646" cy="854761"/>
          </a:xfrm>
        </p:spPr>
        <p:txBody>
          <a:bodyPr vert="horz" lIns="91440" tIns="45720" rIns="91440" bIns="45720" rtlCol="0">
            <a:normAutofit/>
          </a:bodyPr>
          <a:lstStyle>
            <a:lvl1pPr marL="0" indent="0">
              <a:buNone/>
              <a:defRPr lang="en-US" sz="2000" dirty="0">
                <a:solidFill>
                  <a:schemeClr val="bg2"/>
                </a:solidFill>
              </a:defRPr>
            </a:lvl1pPr>
          </a:lstStyle>
          <a:p>
            <a:pPr lvl="0" rtl="0"/>
            <a:r>
              <a:rPr lang="fi"/>
              <a:t>Muokkaa alaotsikon perustyyliä napsautt.</a:t>
            </a:r>
          </a:p>
        </p:txBody>
      </p:sp>
      <p:sp>
        <p:nvSpPr>
          <p:cNvPr id="70" name="Kuvan paikkamerkki 18">
            <a:extLst>
              <a:ext uri="{FF2B5EF4-FFF2-40B4-BE49-F238E27FC236}">
                <a16:creationId xmlns:a16="http://schemas.microsoft.com/office/drawing/2014/main" id="{3E92F343-183A-6071-A6E3-2697714E7DE8}"/>
              </a:ext>
            </a:extLst>
          </p:cNvPr>
          <p:cNvSpPr>
            <a:spLocks noGrp="1"/>
          </p:cNvSpPr>
          <p:nvPr>
            <p:ph type="pic" sz="quarter" idx="14" hasCustomPrompt="1"/>
          </p:nvPr>
        </p:nvSpPr>
        <p:spPr>
          <a:xfrm>
            <a:off x="617927" y="1655065"/>
            <a:ext cx="3649273" cy="3649272"/>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a:blipFill dpi="0" rotWithShape="1">
            <a:blip r:embed="rId2">
              <a:alphaModFix amt="60000"/>
            </a:blip>
            <a:srcRect/>
            <a:stretch>
              <a:fillRect/>
            </a:stretch>
          </a:blipFill>
        </p:spPr>
        <p:txBody>
          <a:bodyPr wrap="square" tIns="914400" rtlCol="0" anchor="t">
            <a:noAutofit/>
          </a:bodyPr>
          <a:lstStyle>
            <a:lvl1pPr algn="ctr">
              <a:buNone/>
              <a:defRPr sz="1600" b="0" i="0">
                <a:solidFill>
                  <a:schemeClr val="tx1"/>
                </a:solidFill>
                <a:latin typeface="+mn-lt"/>
              </a:defRPr>
            </a:lvl1pPr>
          </a:lstStyle>
          <a:p>
            <a:pPr rtl="0"/>
            <a:r>
              <a:rPr lang="fi"/>
              <a:t>  </a:t>
            </a:r>
          </a:p>
        </p:txBody>
      </p:sp>
      <p:sp>
        <p:nvSpPr>
          <p:cNvPr id="5" name="Alatunnisteen paikkamerkki 4">
            <a:extLst>
              <a:ext uri="{FF2B5EF4-FFF2-40B4-BE49-F238E27FC236}">
                <a16:creationId xmlns:a16="http://schemas.microsoft.com/office/drawing/2014/main" id="{5B407A58-3351-E479-1A0C-2FF49FA42707}"/>
              </a:ext>
            </a:extLst>
          </p:cNvPr>
          <p:cNvSpPr>
            <a:spLocks noGrp="1"/>
          </p:cNvSpPr>
          <p:nvPr>
            <p:ph type="ftr" sz="quarter" idx="11"/>
          </p:nvPr>
        </p:nvSpPr>
        <p:spPr>
          <a:xfrm>
            <a:off x="5181600" y="6343955"/>
            <a:ext cx="2100482" cy="365125"/>
          </a:xfrm>
        </p:spPr>
        <p:txBody>
          <a:bodyPr rtlCol="0"/>
          <a:lstStyle>
            <a:lvl1pPr>
              <a:defRPr>
                <a:solidFill>
                  <a:schemeClr val="bg1"/>
                </a:solidFill>
              </a:defRPr>
            </a:lvl1pPr>
          </a:lstStyle>
          <a:p>
            <a:pPr rtl="0"/>
            <a:r>
              <a:rPr lang="fi"/>
              <a:t>Alatunnisteen esimerkkiteksti</a:t>
            </a:r>
          </a:p>
        </p:txBody>
      </p:sp>
      <p:sp>
        <p:nvSpPr>
          <p:cNvPr id="4" name="Päivämäärän paikkamerkki 3">
            <a:extLst>
              <a:ext uri="{FF2B5EF4-FFF2-40B4-BE49-F238E27FC236}">
                <a16:creationId xmlns:a16="http://schemas.microsoft.com/office/drawing/2014/main" id="{EAE2DAFA-435E-AAF9-8B67-495E5AFDCD91}"/>
              </a:ext>
            </a:extLst>
          </p:cNvPr>
          <p:cNvSpPr>
            <a:spLocks noGrp="1"/>
          </p:cNvSpPr>
          <p:nvPr>
            <p:ph type="dt" sz="half" idx="10"/>
          </p:nvPr>
        </p:nvSpPr>
        <p:spPr>
          <a:xfrm>
            <a:off x="9618883" y="6343955"/>
            <a:ext cx="1475163" cy="365125"/>
          </a:xfrm>
        </p:spPr>
        <p:txBody>
          <a:bodyPr rtlCol="0"/>
          <a:lstStyle>
            <a:lvl1pPr>
              <a:defRPr>
                <a:solidFill>
                  <a:schemeClr val="bg1"/>
                </a:solidFill>
                <a:effectLst/>
              </a:defRPr>
            </a:lvl1pPr>
          </a:lstStyle>
          <a:p>
            <a:pPr rtl="0"/>
            <a:r>
              <a:rPr lang="en-US"/>
              <a:t>17.9.2025</a:t>
            </a:r>
          </a:p>
        </p:txBody>
      </p:sp>
      <p:sp>
        <p:nvSpPr>
          <p:cNvPr id="6" name="Dian numeron paikkamerkki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25200" y="6343954"/>
            <a:ext cx="426046" cy="365125"/>
          </a:xfrm>
        </p:spPr>
        <p:txBody>
          <a:bodyPr rtlCol="0"/>
          <a:lstStyle>
            <a:lvl1pPr>
              <a:defRPr>
                <a:solidFill>
                  <a:schemeClr val="bg1"/>
                </a:solidFill>
              </a:defRPr>
            </a:lvl1pPr>
          </a:lstStyle>
          <a:p>
            <a:pPr rtl="0"/>
            <a:fld id="{AEAA3239-9EA4-4A65-A281-97F994456D9F}" type="slidenum">
              <a:rPr lang="en-US" smtClean="0"/>
              <a:pPr/>
              <a:t>‹#›</a:t>
            </a:fld>
            <a:endParaRPr lang="en-US"/>
          </a:p>
        </p:txBody>
      </p:sp>
      <p:grpSp>
        <p:nvGrpSpPr>
          <p:cNvPr id="71" name="Ryhmä 70">
            <a:extLst>
              <a:ext uri="{FF2B5EF4-FFF2-40B4-BE49-F238E27FC236}">
                <a16:creationId xmlns:a16="http://schemas.microsoft.com/office/drawing/2014/main" id="{5A8391CE-6E5C-7F95-E4F6-CA031A7FE9EF}"/>
              </a:ext>
            </a:extLst>
          </p:cNvPr>
          <p:cNvGrpSpPr/>
          <p:nvPr userDrawn="1"/>
        </p:nvGrpSpPr>
        <p:grpSpPr>
          <a:xfrm flipH="1">
            <a:off x="609600" y="1691849"/>
            <a:ext cx="3202310" cy="3570866"/>
            <a:chOff x="8176980" y="837879"/>
            <a:chExt cx="3253820" cy="3628304"/>
          </a:xfrm>
        </p:grpSpPr>
        <p:sp>
          <p:nvSpPr>
            <p:cNvPr id="72" name="Grafiikka 12">
              <a:extLst>
                <a:ext uri="{FF2B5EF4-FFF2-40B4-BE49-F238E27FC236}">
                  <a16:creationId xmlns:a16="http://schemas.microsoft.com/office/drawing/2014/main" id="{315E782D-1B62-1A7E-F943-E562642DC896}"/>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rtl="0"/>
              <a:endParaRPr lang="en-US">
                <a:solidFill>
                  <a:schemeClr val="bg1"/>
                </a:solidFill>
              </a:endParaRPr>
            </a:p>
          </p:txBody>
        </p:sp>
        <p:sp>
          <p:nvSpPr>
            <p:cNvPr id="73" name="Grafiikka 13">
              <a:extLst>
                <a:ext uri="{FF2B5EF4-FFF2-40B4-BE49-F238E27FC236}">
                  <a16:creationId xmlns:a16="http://schemas.microsoft.com/office/drawing/2014/main" id="{54E55328-6641-32F6-83DA-F7F67F53DA4C}"/>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rtl="0"/>
              <a:endParaRPr lang="en-US">
                <a:solidFill>
                  <a:schemeClr val="bg1"/>
                </a:solidFill>
              </a:endParaRPr>
            </a:p>
          </p:txBody>
        </p:sp>
        <p:sp>
          <p:nvSpPr>
            <p:cNvPr id="74" name="Grafiikka 15">
              <a:extLst>
                <a:ext uri="{FF2B5EF4-FFF2-40B4-BE49-F238E27FC236}">
                  <a16:creationId xmlns:a16="http://schemas.microsoft.com/office/drawing/2014/main" id="{E03230C5-4F41-A943-FEB0-AF14041F65A8}"/>
                </a:ext>
                <a:ext uri="{C183D7F6-B498-43B3-948B-1728B52AA6E4}">
                  <adec:decorative xmlns:adec="http://schemas.microsoft.com/office/drawing/2017/decorative" val="1"/>
                </a:ext>
              </a:extLst>
            </p:cNvPr>
            <p:cNvSpPr/>
            <p:nvPr userDrawn="1"/>
          </p:nvSpPr>
          <p:spPr>
            <a:xfrm>
              <a:off x="8176980" y="4338469"/>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kuva 4">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F78F586E-F017-C86C-2A57-820E3F9C14C5}"/>
              </a:ext>
              <a:ext uri="{C183D7F6-B498-43B3-948B-1728B52AA6E4}">
                <adec:decorative xmlns:adec="http://schemas.microsoft.com/office/drawing/2017/decorative" val="1"/>
              </a:ext>
            </a:extLst>
          </p:cNvPr>
          <p:cNvSpPr/>
          <p:nvPr userDrawn="1"/>
        </p:nvSpPr>
        <p:spPr>
          <a:xfrm>
            <a:off x="8839200" y="0"/>
            <a:ext cx="3352800"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2" name="Otsikko 1">
            <a:extLst>
              <a:ext uri="{FF2B5EF4-FFF2-40B4-BE49-F238E27FC236}">
                <a16:creationId xmlns:a16="http://schemas.microsoft.com/office/drawing/2014/main" id="{D244D47C-238B-4C58-A3EA-D08BC92B1454}"/>
              </a:ext>
            </a:extLst>
          </p:cNvPr>
          <p:cNvSpPr>
            <a:spLocks noGrp="1"/>
          </p:cNvSpPr>
          <p:nvPr>
            <p:ph type="ctrTitle"/>
          </p:nvPr>
        </p:nvSpPr>
        <p:spPr>
          <a:xfrm>
            <a:off x="731520" y="1769161"/>
            <a:ext cx="6347479" cy="2428125"/>
          </a:xfrm>
        </p:spPr>
        <p:txBody>
          <a:bodyPr vert="horz" lIns="91440" tIns="45720" rIns="91440" bIns="45720" rtlCol="0" anchor="b">
            <a:noAutofit/>
          </a:bodyPr>
          <a:lstStyle>
            <a:lvl1pPr>
              <a:defRPr lang="en-US" sz="6000" dirty="0">
                <a:solidFill>
                  <a:schemeClr val="tx2"/>
                </a:solidFill>
              </a:defRPr>
            </a:lvl1pPr>
          </a:lstStyle>
          <a:p>
            <a:pPr lvl="0" rtl="0"/>
            <a:r>
              <a:rPr lang="fi"/>
              <a:t>Muokkaa otsikon perustyyliä napsauttamalla</a:t>
            </a:r>
          </a:p>
        </p:txBody>
      </p:sp>
      <p:sp>
        <p:nvSpPr>
          <p:cNvPr id="43" name="Alaotsikko 2">
            <a:extLst>
              <a:ext uri="{FF2B5EF4-FFF2-40B4-BE49-F238E27FC236}">
                <a16:creationId xmlns:a16="http://schemas.microsoft.com/office/drawing/2014/main" id="{BE024BDA-EDE4-950C-5CAA-808A8A9709BC}"/>
              </a:ext>
            </a:extLst>
          </p:cNvPr>
          <p:cNvSpPr>
            <a:spLocks noGrp="1"/>
          </p:cNvSpPr>
          <p:nvPr>
            <p:ph type="subTitle" idx="1"/>
          </p:nvPr>
        </p:nvSpPr>
        <p:spPr>
          <a:xfrm>
            <a:off x="731520" y="4343400"/>
            <a:ext cx="6347479" cy="854761"/>
          </a:xfrm>
        </p:spPr>
        <p:txBody>
          <a:bodyPr vert="horz" lIns="91440" tIns="45720" rIns="91440" bIns="45720" rtlCol="0">
            <a:normAutofit/>
          </a:bodyPr>
          <a:lstStyle>
            <a:lvl1pPr marL="0" indent="0">
              <a:buNone/>
              <a:defRPr lang="en-US" sz="2000" dirty="0">
                <a:solidFill>
                  <a:schemeClr val="tx2"/>
                </a:solidFill>
              </a:defRPr>
            </a:lvl1pPr>
          </a:lstStyle>
          <a:p>
            <a:pPr lvl="0" rtl="0"/>
            <a:r>
              <a:rPr lang="fi"/>
              <a:t>Muokkaa alaotsikon perustyyliä napsautt.</a:t>
            </a:r>
          </a:p>
        </p:txBody>
      </p:sp>
      <p:sp>
        <p:nvSpPr>
          <p:cNvPr id="15" name="Alatunnisteen paikkamerkki 4">
            <a:extLst>
              <a:ext uri="{FF2B5EF4-FFF2-40B4-BE49-F238E27FC236}">
                <a16:creationId xmlns:a16="http://schemas.microsoft.com/office/drawing/2014/main" id="{510A432B-FC47-3A7E-9BC1-E978613FF7DE}"/>
              </a:ext>
            </a:extLst>
          </p:cNvPr>
          <p:cNvSpPr>
            <a:spLocks noGrp="1"/>
          </p:cNvSpPr>
          <p:nvPr>
            <p:ph type="ftr" sz="quarter" idx="11"/>
          </p:nvPr>
        </p:nvSpPr>
        <p:spPr>
          <a:xfrm>
            <a:off x="731520" y="6343955"/>
            <a:ext cx="2100482" cy="365125"/>
          </a:xfrm>
        </p:spPr>
        <p:txBody>
          <a:bodyPr rtlCol="0"/>
          <a:lstStyle/>
          <a:p>
            <a:pPr rtl="0"/>
            <a:r>
              <a:rPr lang="fi"/>
              <a:t>Alatunnisteen esimerkkiteksti</a:t>
            </a:r>
          </a:p>
        </p:txBody>
      </p:sp>
      <p:sp>
        <p:nvSpPr>
          <p:cNvPr id="14" name="Päivämäärän paikkamerkki 3">
            <a:extLst>
              <a:ext uri="{FF2B5EF4-FFF2-40B4-BE49-F238E27FC236}">
                <a16:creationId xmlns:a16="http://schemas.microsoft.com/office/drawing/2014/main" id="{8D6EF6E2-A99D-ACAA-9484-72812FEC3935}"/>
              </a:ext>
            </a:extLst>
          </p:cNvPr>
          <p:cNvSpPr>
            <a:spLocks noGrp="1"/>
          </p:cNvSpPr>
          <p:nvPr>
            <p:ph type="dt" sz="half" idx="10"/>
          </p:nvPr>
        </p:nvSpPr>
        <p:spPr>
          <a:xfrm>
            <a:off x="5961283" y="6343955"/>
            <a:ext cx="1475163" cy="365125"/>
          </a:xfrm>
        </p:spPr>
        <p:txBody>
          <a:bodyPr rtlCol="0"/>
          <a:lstStyle>
            <a:lvl1pPr>
              <a:defRPr>
                <a:solidFill>
                  <a:schemeClr val="bg1">
                    <a:lumMod val="65000"/>
                  </a:schemeClr>
                </a:solidFill>
                <a:effectLst/>
              </a:defRPr>
            </a:lvl1pPr>
          </a:lstStyle>
          <a:p>
            <a:pPr rtl="0"/>
            <a:r>
              <a:rPr lang="en-US"/>
              <a:t>17.9.2025</a:t>
            </a:r>
          </a:p>
        </p:txBody>
      </p:sp>
      <p:sp>
        <p:nvSpPr>
          <p:cNvPr id="16" name="Dian numeron paikkamerkki 5">
            <a:extLst>
              <a:ext uri="{FF2B5EF4-FFF2-40B4-BE49-F238E27FC236}">
                <a16:creationId xmlns:a16="http://schemas.microsoft.com/office/drawing/2014/main" id="{39676F7D-66A2-EA10-9616-F088F9350101}"/>
              </a:ext>
            </a:extLst>
          </p:cNvPr>
          <p:cNvSpPr>
            <a:spLocks noGrp="1"/>
          </p:cNvSpPr>
          <p:nvPr>
            <p:ph type="sldNum" sz="quarter" idx="12"/>
          </p:nvPr>
        </p:nvSpPr>
        <p:spPr>
          <a:xfrm>
            <a:off x="7467600" y="6343954"/>
            <a:ext cx="774700" cy="365125"/>
          </a:xfrm>
        </p:spPr>
        <p:txBody>
          <a:bodyPr rtlCol="0"/>
          <a:lstStyle/>
          <a:p>
            <a:pPr rtl="0"/>
            <a:fld id="{AEAA3239-9EA4-4A65-A281-97F994456D9F}" type="slidenum">
              <a:rPr lang="en-US" smtClean="0"/>
              <a:t>‹#›</a:t>
            </a:fld>
            <a:endParaRPr lang="en-US"/>
          </a:p>
        </p:txBody>
      </p:sp>
      <p:sp>
        <p:nvSpPr>
          <p:cNvPr id="20" name="Kuvan paikkamerkki 19">
            <a:extLst>
              <a:ext uri="{FF2B5EF4-FFF2-40B4-BE49-F238E27FC236}">
                <a16:creationId xmlns:a16="http://schemas.microsoft.com/office/drawing/2014/main" id="{1998C3BB-EB5A-C967-7413-4881360325BB}"/>
              </a:ext>
            </a:extLst>
          </p:cNvPr>
          <p:cNvSpPr>
            <a:spLocks noGrp="1"/>
          </p:cNvSpPr>
          <p:nvPr>
            <p:ph type="pic" sz="quarter" idx="13" hasCustomPrompt="1"/>
          </p:nvPr>
        </p:nvSpPr>
        <p:spPr>
          <a:xfrm>
            <a:off x="9140952" y="301752"/>
            <a:ext cx="2749296" cy="6251447"/>
          </a:xfrm>
          <a:blipFill>
            <a:blip r:embed="rId2">
              <a:alphaModFix amt="60000"/>
            </a:blip>
            <a:stretch>
              <a:fillRect/>
            </a:stretch>
          </a:blipFill>
        </p:spPr>
        <p:txBody>
          <a:bodyPr rtlCol="0"/>
          <a:lstStyle>
            <a:lvl1pPr marL="0" indent="0">
              <a:buNone/>
              <a:defRPr/>
            </a:lvl1pPr>
          </a:lstStyle>
          <a:p>
            <a:pPr rtl="0"/>
            <a:r>
              <a:rPr lang="fi"/>
              <a:t>   </a:t>
            </a:r>
          </a:p>
        </p:txBody>
      </p:sp>
      <p:grpSp>
        <p:nvGrpSpPr>
          <p:cNvPr id="2" name="Ryhmä 1">
            <a:extLst>
              <a:ext uri="{FF2B5EF4-FFF2-40B4-BE49-F238E27FC236}">
                <a16:creationId xmlns:a16="http://schemas.microsoft.com/office/drawing/2014/main" id="{D4D53FBB-137B-8B8C-BD58-9D583E67E9FA}"/>
              </a:ext>
            </a:extLst>
          </p:cNvPr>
          <p:cNvGrpSpPr/>
          <p:nvPr userDrawn="1"/>
        </p:nvGrpSpPr>
        <p:grpSpPr>
          <a:xfrm flipH="1">
            <a:off x="609221" y="685800"/>
            <a:ext cx="504370" cy="544340"/>
            <a:chOff x="10917026" y="837879"/>
            <a:chExt cx="513774" cy="554490"/>
          </a:xfrm>
        </p:grpSpPr>
        <p:sp>
          <p:nvSpPr>
            <p:cNvPr id="3" name="Grafiikka 12">
              <a:extLst>
                <a:ext uri="{FF2B5EF4-FFF2-40B4-BE49-F238E27FC236}">
                  <a16:creationId xmlns:a16="http://schemas.microsoft.com/office/drawing/2014/main" id="{57C7E1E0-3774-C52E-FF3F-276DC7254D7B}"/>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rtl="0"/>
              <a:endParaRPr lang="en-US">
                <a:solidFill>
                  <a:schemeClr val="bg1"/>
                </a:solidFill>
              </a:endParaRPr>
            </a:p>
          </p:txBody>
        </p:sp>
        <p:sp>
          <p:nvSpPr>
            <p:cNvPr id="5" name="Grafiikka 13">
              <a:extLst>
                <a:ext uri="{FF2B5EF4-FFF2-40B4-BE49-F238E27FC236}">
                  <a16:creationId xmlns:a16="http://schemas.microsoft.com/office/drawing/2014/main" id="{A35855F0-4BF9-780B-F9E5-C3B812086ADC}"/>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rtl="0"/>
              <a:endParaRPr lang="en-US">
                <a:solidFill>
                  <a:schemeClr val="bg1"/>
                </a:solidFill>
              </a:endParaRPr>
            </a:p>
          </p:txBody>
        </p:sp>
        <p:sp>
          <p:nvSpPr>
            <p:cNvPr id="6" name="Grafiikka 15">
              <a:extLst>
                <a:ext uri="{FF2B5EF4-FFF2-40B4-BE49-F238E27FC236}">
                  <a16:creationId xmlns:a16="http://schemas.microsoft.com/office/drawing/2014/main" id="{1739F853-03FD-59DE-48A2-690D0CBD6924}"/>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rtl="0"/>
              <a:endParaRPr lang="en-US">
                <a:solidFill>
                  <a:schemeClr val="bg1"/>
                </a:solidFill>
              </a:endParaRPr>
            </a:p>
          </p:txBody>
        </p:sp>
      </p:gr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san ylätunnist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524001" y="836955"/>
            <a:ext cx="5943600" cy="4649446"/>
          </a:xfrm>
        </p:spPr>
        <p:txBody>
          <a:bodyPr vert="horz" lIns="91440" tIns="45720" rIns="91440" bIns="45720" rtlCol="0" anchor="b">
            <a:normAutofit/>
          </a:bodyPr>
          <a:lstStyle>
            <a:lvl1pPr>
              <a:defRPr lang="en-US" sz="8000" dirty="0"/>
            </a:lvl1pPr>
          </a:lstStyle>
          <a:p>
            <a:pPr lvl="0" rtl="0"/>
            <a:r>
              <a:rPr lang="fi"/>
              <a:t>Osan ylätunniste</a:t>
            </a:r>
          </a:p>
        </p:txBody>
      </p:sp>
      <p:sp>
        <p:nvSpPr>
          <p:cNvPr id="8" name="Dian numeron paikkamerkki 7">
            <a:extLst>
              <a:ext uri="{FF2B5EF4-FFF2-40B4-BE49-F238E27FC236}">
                <a16:creationId xmlns:a16="http://schemas.microsoft.com/office/drawing/2014/main" id="{90F72D20-20C9-383E-9178-0772F0E1F3DE}"/>
              </a:ext>
            </a:extLst>
          </p:cNvPr>
          <p:cNvSpPr>
            <a:spLocks noGrp="1"/>
          </p:cNvSpPr>
          <p:nvPr>
            <p:ph type="sldNum" sz="quarter" idx="12"/>
          </p:nvPr>
        </p:nvSpPr>
        <p:spPr>
          <a:xfrm>
            <a:off x="533400" y="6343955"/>
            <a:ext cx="609600"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7" name="Alatunnisteen paikkamerkki 6">
            <a:extLst>
              <a:ext uri="{FF2B5EF4-FFF2-40B4-BE49-F238E27FC236}">
                <a16:creationId xmlns:a16="http://schemas.microsoft.com/office/drawing/2014/main" id="{0F88A337-5DA0-D43A-9171-0BE54F3B9861}"/>
              </a:ext>
            </a:extLst>
          </p:cNvPr>
          <p:cNvSpPr>
            <a:spLocks noGrp="1"/>
          </p:cNvSpPr>
          <p:nvPr>
            <p:ph type="ftr" sz="quarter" idx="11"/>
          </p:nvPr>
        </p:nvSpPr>
        <p:spPr/>
        <p:txBody>
          <a:bodyPr rtlCol="0"/>
          <a:lstStyle>
            <a:lvl1pPr>
              <a:defRPr>
                <a:solidFill>
                  <a:schemeClr val="tx1"/>
                </a:solidFill>
              </a:defRPr>
            </a:lvl1pPr>
          </a:lstStyle>
          <a:p>
            <a:pPr rtl="0"/>
            <a:r>
              <a:rPr lang="fi"/>
              <a:t>Alatunnisteen esimerkkiteksti</a:t>
            </a:r>
          </a:p>
        </p:txBody>
      </p:sp>
      <p:sp>
        <p:nvSpPr>
          <p:cNvPr id="3" name="Päivämäärän paikkamerkki 2">
            <a:extLst>
              <a:ext uri="{FF2B5EF4-FFF2-40B4-BE49-F238E27FC236}">
                <a16:creationId xmlns:a16="http://schemas.microsoft.com/office/drawing/2014/main" id="{DE5E48CF-6B97-2628-4E35-BBA37CF30176}"/>
              </a:ext>
            </a:extLst>
          </p:cNvPr>
          <p:cNvSpPr>
            <a:spLocks noGrp="1"/>
          </p:cNvSpPr>
          <p:nvPr>
            <p:ph type="dt" sz="half" idx="10"/>
          </p:nvPr>
        </p:nvSpPr>
        <p:spPr/>
        <p:txBody>
          <a:bodyPr rtlCol="0"/>
          <a:lstStyle>
            <a:lvl1pPr>
              <a:defRPr>
                <a:solidFill>
                  <a:schemeClr val="tx1"/>
                </a:solidFill>
              </a:defRPr>
            </a:lvl1pPr>
          </a:lstStyle>
          <a:p>
            <a:pPr rtl="0"/>
            <a:r>
              <a:rPr lang="en-US"/>
              <a:t>17.9.2025</a:t>
            </a:r>
          </a:p>
        </p:txBody>
      </p:sp>
      <p:grpSp>
        <p:nvGrpSpPr>
          <p:cNvPr id="4" name="Ryhmä 3">
            <a:extLst>
              <a:ext uri="{FF2B5EF4-FFF2-40B4-BE49-F238E27FC236}">
                <a16:creationId xmlns:a16="http://schemas.microsoft.com/office/drawing/2014/main" id="{AD6A6A97-47D8-2732-5480-7A10088EEECA}"/>
              </a:ext>
            </a:extLst>
          </p:cNvPr>
          <p:cNvGrpSpPr/>
          <p:nvPr userDrawn="1"/>
        </p:nvGrpSpPr>
        <p:grpSpPr>
          <a:xfrm>
            <a:off x="11078040" y="685800"/>
            <a:ext cx="504370" cy="544340"/>
            <a:chOff x="10917026" y="837879"/>
            <a:chExt cx="513774" cy="554490"/>
          </a:xfrm>
        </p:grpSpPr>
        <p:sp>
          <p:nvSpPr>
            <p:cNvPr id="5" name="Grafiikka 12">
              <a:extLst>
                <a:ext uri="{FF2B5EF4-FFF2-40B4-BE49-F238E27FC236}">
                  <a16:creationId xmlns:a16="http://schemas.microsoft.com/office/drawing/2014/main" id="{F1A8C0CF-15BB-E48E-84A2-FED587711EC9}"/>
                </a:ext>
                <a:ext uri="{C183D7F6-B498-43B3-948B-1728B52AA6E4}">
                  <adec:decorative xmlns:adec="http://schemas.microsoft.com/office/drawing/2017/decorative" val="1"/>
                </a:ext>
              </a:extLst>
            </p:cNvPr>
            <p:cNvSpPr/>
            <p:nvPr userDrawn="1"/>
          </p:nvSpPr>
          <p:spPr>
            <a:xfrm>
              <a:off x="11339662" y="10671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tx1"/>
            </a:solidFill>
            <a:ln w="422" cap="flat">
              <a:noFill/>
              <a:prstDash val="solid"/>
              <a:miter/>
            </a:ln>
          </p:spPr>
          <p:txBody>
            <a:bodyPr rtlCol="0" anchor="ctr"/>
            <a:lstStyle/>
            <a:p>
              <a:pPr rtl="0"/>
              <a:endParaRPr lang="en-US">
                <a:solidFill>
                  <a:schemeClr val="bg1"/>
                </a:solidFill>
              </a:endParaRPr>
            </a:p>
          </p:txBody>
        </p:sp>
        <p:sp>
          <p:nvSpPr>
            <p:cNvPr id="6" name="Grafiikka 13">
              <a:extLst>
                <a:ext uri="{FF2B5EF4-FFF2-40B4-BE49-F238E27FC236}">
                  <a16:creationId xmlns:a16="http://schemas.microsoft.com/office/drawing/2014/main" id="{B930F6D1-9019-A076-D0C4-525F4D513B7C}"/>
                </a:ext>
                <a:ext uri="{C183D7F6-B498-43B3-948B-1728B52AA6E4}">
                  <adec:decorative xmlns:adec="http://schemas.microsoft.com/office/drawing/2017/decorative" val="1"/>
                </a:ext>
              </a:extLst>
            </p:cNvPr>
            <p:cNvSpPr/>
            <p:nvPr userDrawn="1"/>
          </p:nvSpPr>
          <p:spPr>
            <a:xfrm>
              <a:off x="10980882" y="8378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tx1"/>
            </a:solidFill>
            <a:ln w="603" cap="flat">
              <a:noFill/>
              <a:prstDash val="solid"/>
              <a:miter/>
            </a:ln>
          </p:spPr>
          <p:txBody>
            <a:bodyPr rtlCol="0" anchor="ctr"/>
            <a:lstStyle/>
            <a:p>
              <a:pPr rtl="0"/>
              <a:endParaRPr lang="en-US">
                <a:solidFill>
                  <a:schemeClr val="bg1"/>
                </a:solidFill>
              </a:endParaRPr>
            </a:p>
          </p:txBody>
        </p:sp>
        <p:sp>
          <p:nvSpPr>
            <p:cNvPr id="10" name="Grafiikka 15">
              <a:extLst>
                <a:ext uri="{FF2B5EF4-FFF2-40B4-BE49-F238E27FC236}">
                  <a16:creationId xmlns:a16="http://schemas.microsoft.com/office/drawing/2014/main" id="{8041F824-3F05-4F8D-88F1-6EC99B0D8EDB}"/>
                </a:ext>
                <a:ext uri="{C183D7F6-B498-43B3-948B-1728B52AA6E4}">
                  <adec:decorative xmlns:adec="http://schemas.microsoft.com/office/drawing/2017/decorative" val="1"/>
                </a:ext>
              </a:extLst>
            </p:cNvPr>
            <p:cNvSpPr/>
            <p:nvPr userDrawn="1"/>
          </p:nvSpPr>
          <p:spPr>
            <a:xfrm>
              <a:off x="10917026" y="12646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tx1"/>
            </a:solidFill>
            <a:ln w="610" cap="flat">
              <a:noFill/>
              <a:prstDash val="solid"/>
              <a:miter/>
            </a:ln>
          </p:spPr>
          <p:txBody>
            <a:bodyPr rtlCol="0" anchor="ctr"/>
            <a:lstStyle/>
            <a:p>
              <a:pPr rtl="0"/>
              <a:endParaRPr lang="en-US">
                <a:solidFill>
                  <a:schemeClr val="bg1"/>
                </a:solidFill>
              </a:endParaRPr>
            </a:p>
          </p:txBody>
        </p:sp>
      </p:grpSp>
      <p:cxnSp>
        <p:nvCxnSpPr>
          <p:cNvPr id="11" name="Suora yhdysviiva 10">
            <a:extLst>
              <a:ext uri="{FF2B5EF4-FFF2-40B4-BE49-F238E27FC236}">
                <a16:creationId xmlns:a16="http://schemas.microsoft.com/office/drawing/2014/main" id="{5CF65C86-0B12-5A0A-5722-290568B81842}"/>
              </a:ext>
              <a:ext uri="{C183D7F6-B498-43B3-948B-1728B52AA6E4}">
                <adec:decorative xmlns:adec="http://schemas.microsoft.com/office/drawing/2017/decorative" val="1"/>
              </a:ext>
            </a:extLst>
          </p:cNvPr>
          <p:cNvCxnSpPr>
            <a:cxnSpLocks/>
          </p:cNvCxnSpPr>
          <p:nvPr userDrawn="1"/>
        </p:nvCxnSpPr>
        <p:spPr>
          <a:xfrm>
            <a:off x="841248" y="0"/>
            <a:ext cx="0" cy="5202936"/>
          </a:xfrm>
          <a:prstGeom prst="line">
            <a:avLst/>
          </a:prstGeom>
          <a:ln w="25400" cap="sq">
            <a:solidFill>
              <a:schemeClr val="tx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9652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3995753E-AF8A-7E04-8A1A-205B755A0215}"/>
              </a:ext>
            </a:extLst>
          </p:cNvPr>
          <p:cNvSpPr>
            <a:spLocks noGrp="1"/>
          </p:cNvSpPr>
          <p:nvPr>
            <p:ph type="dt" sz="half" idx="2"/>
          </p:nvPr>
        </p:nvSpPr>
        <p:spPr>
          <a:xfrm>
            <a:off x="9379756" y="6343955"/>
            <a:ext cx="2202644" cy="365125"/>
          </a:xfrm>
          <a:prstGeom prst="rect">
            <a:avLst/>
          </a:prstGeom>
        </p:spPr>
        <p:txBody>
          <a:bodyPr vert="horz" lIns="91440" tIns="45720" rIns="91440" bIns="45720" rtlCol="0" anchor="ctr"/>
          <a:lstStyle>
            <a:lvl1pPr algn="r" rtl="0">
              <a:defRPr sz="1000" b="0" i="0">
                <a:solidFill>
                  <a:schemeClr val="bg1">
                    <a:lumMod val="65000"/>
                  </a:schemeClr>
                </a:solidFill>
                <a:latin typeface="+mn-lt"/>
              </a:defRPr>
            </a:lvl1pPr>
          </a:lstStyle>
          <a:p>
            <a:pPr rtl="0"/>
            <a:r>
              <a:rPr lang="en-US"/>
              <a:t>17.9.2025</a:t>
            </a:r>
          </a:p>
        </p:txBody>
      </p:sp>
      <p:sp>
        <p:nvSpPr>
          <p:cNvPr id="5" name="Alatunnisteen paikkamerkki 4">
            <a:extLst>
              <a:ext uri="{FF2B5EF4-FFF2-40B4-BE49-F238E27FC236}">
                <a16:creationId xmlns:a16="http://schemas.microsoft.com/office/drawing/2014/main" id="{D4E1B7C8-DA74-800B-EE14-A39E9DB32DE4}"/>
              </a:ext>
            </a:extLst>
          </p:cNvPr>
          <p:cNvSpPr>
            <a:spLocks noGrp="1"/>
          </p:cNvSpPr>
          <p:nvPr>
            <p:ph type="ftr" sz="quarter" idx="3"/>
          </p:nvPr>
        </p:nvSpPr>
        <p:spPr>
          <a:xfrm>
            <a:off x="1524000" y="6343955"/>
            <a:ext cx="2805405" cy="365125"/>
          </a:xfrm>
          <a:prstGeom prst="rect">
            <a:avLst/>
          </a:prstGeom>
        </p:spPr>
        <p:txBody>
          <a:bodyPr vert="horz" lIns="91440" tIns="45720" rIns="91440" bIns="45720" rtlCol="0" anchor="ctr"/>
          <a:lstStyle>
            <a:lvl1pPr algn="l" rtl="0">
              <a:defRPr sz="1000" b="0" i="0">
                <a:solidFill>
                  <a:schemeClr val="bg1">
                    <a:lumMod val="65000"/>
                  </a:schemeClr>
                </a:solidFill>
                <a:latin typeface="+mn-lt"/>
              </a:defRPr>
            </a:lvl1pPr>
          </a:lstStyle>
          <a:p>
            <a:pPr rtl="0"/>
            <a:r>
              <a:rPr lang="fi"/>
              <a:t>Alatunnisteen esimerkkiteksti</a:t>
            </a:r>
          </a:p>
        </p:txBody>
      </p:sp>
      <p:sp>
        <p:nvSpPr>
          <p:cNvPr id="6" name="Dian numeron paikkamerkki 5">
            <a:extLst>
              <a:ext uri="{FF2B5EF4-FFF2-40B4-BE49-F238E27FC236}">
                <a16:creationId xmlns:a16="http://schemas.microsoft.com/office/drawing/2014/main" id="{7AC1647D-0DF0-CA1B-F723-EF7B8F508DB7}"/>
              </a:ext>
            </a:extLst>
          </p:cNvPr>
          <p:cNvSpPr>
            <a:spLocks noGrp="1"/>
          </p:cNvSpPr>
          <p:nvPr>
            <p:ph type="sldNum" sz="quarter" idx="4"/>
          </p:nvPr>
        </p:nvSpPr>
        <p:spPr>
          <a:xfrm>
            <a:off x="533400" y="685801"/>
            <a:ext cx="609600" cy="365125"/>
          </a:xfrm>
          <a:prstGeom prst="rect">
            <a:avLst/>
          </a:prstGeom>
        </p:spPr>
        <p:txBody>
          <a:bodyPr vert="horz" lIns="91440" tIns="45720" rIns="91440" bIns="45720" rtlCol="0" anchor="ctr"/>
          <a:lstStyle>
            <a:lvl1pPr algn="l" rtl="0">
              <a:defRPr sz="1800" b="1" i="0">
                <a:solidFill>
                  <a:schemeClr val="accent2"/>
                </a:solidFill>
                <a:latin typeface="+mn-lt"/>
              </a:defRPr>
            </a:lvl1pPr>
          </a:lstStyle>
          <a:p>
            <a:pPr rtl="0"/>
            <a:fld id="{AEAA3239-9EA4-4A65-A281-97F994456D9F}" type="slidenum">
              <a:rPr lang="en-US" smtClean="0"/>
              <a:pPr/>
              <a:t>‹#›</a:t>
            </a:fld>
            <a:endParaRPr lang="en-US"/>
          </a:p>
        </p:txBody>
      </p:sp>
      <p:sp>
        <p:nvSpPr>
          <p:cNvPr id="3" name="Tekstin paikkamerkki 2">
            <a:extLst>
              <a:ext uri="{FF2B5EF4-FFF2-40B4-BE49-F238E27FC236}">
                <a16:creationId xmlns:a16="http://schemas.microsoft.com/office/drawing/2014/main" id="{5516AFD5-5144-C460-0CA4-644BC4A93C02}"/>
              </a:ext>
            </a:extLst>
          </p:cNvPr>
          <p:cNvSpPr>
            <a:spLocks noGrp="1"/>
          </p:cNvSpPr>
          <p:nvPr>
            <p:ph type="body" idx="1"/>
          </p:nvPr>
        </p:nvSpPr>
        <p:spPr>
          <a:xfrm>
            <a:off x="1524000" y="1833296"/>
            <a:ext cx="10058400" cy="4338903"/>
          </a:xfrm>
          <a:prstGeom prst="rect">
            <a:avLst/>
          </a:prstGeom>
        </p:spPr>
        <p:txBody>
          <a:bodyPr vert="horz" lIns="91440" tIns="45720" rIns="91440" bIns="45720" rtlCol="0">
            <a:norm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2" name="Otsikon paikkamerkki 1">
            <a:extLst>
              <a:ext uri="{FF2B5EF4-FFF2-40B4-BE49-F238E27FC236}">
                <a16:creationId xmlns:a16="http://schemas.microsoft.com/office/drawing/2014/main" id="{475BFB69-9245-EC58-F1DE-FEB625BD336A}"/>
              </a:ext>
            </a:extLst>
          </p:cNvPr>
          <p:cNvSpPr>
            <a:spLocks noGrp="1"/>
          </p:cNvSpPr>
          <p:nvPr>
            <p:ph type="title"/>
          </p:nvPr>
        </p:nvSpPr>
        <p:spPr>
          <a:xfrm>
            <a:off x="1524000" y="731520"/>
            <a:ext cx="10058400" cy="1004732"/>
          </a:xfrm>
          <a:prstGeom prst="rect">
            <a:avLst/>
          </a:prstGeom>
        </p:spPr>
        <p:txBody>
          <a:bodyPr vert="horz" lIns="91440" tIns="45720" rIns="91440" bIns="45720" rtlCol="0" anchor="b">
            <a:normAutofit/>
          </a:bodyPr>
          <a:lstStyle/>
          <a:p>
            <a:pPr rtl="0"/>
            <a:r>
              <a:rPr lang="fi"/>
              <a:t>Muokkaa otsikon perustyyliä napsauttamalla</a:t>
            </a:r>
          </a:p>
        </p:txBody>
      </p:sp>
    </p:spTree>
    <p:extLst>
      <p:ext uri="{BB962C8B-B14F-4D97-AF65-F5344CB8AC3E}">
        <p14:creationId xmlns:p14="http://schemas.microsoft.com/office/powerpoint/2010/main" val="3335085557"/>
      </p:ext>
    </p:extLst>
  </p:cSld>
  <p:clrMap bg1="lt1" tx1="dk1" bg2="lt2" tx2="dk2" accent1="accent1" accent2="accent2" accent3="accent3" accent4="accent4" accent5="accent5" accent6="accent6" hlink="hlink" folHlink="folHlink"/>
  <p:sldLayoutIdLst>
    <p:sldLayoutId id="2147483899" r:id="rId1"/>
    <p:sldLayoutId id="2147483894" r:id="rId2"/>
    <p:sldLayoutId id="2147483898" r:id="rId3"/>
    <p:sldLayoutId id="2147483900" r:id="rId4"/>
    <p:sldLayoutId id="2147483893" r:id="rId5"/>
    <p:sldLayoutId id="2147483895" r:id="rId6"/>
    <p:sldLayoutId id="2147483896" r:id="rId7"/>
    <p:sldLayoutId id="2147483897" r:id="rId8"/>
    <p:sldLayoutId id="2147483901"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 id="2147483910" r:id="rId18"/>
    <p:sldLayoutId id="2147483911" r:id="rId19"/>
    <p:sldLayoutId id="2147483912" r:id="rId20"/>
    <p:sldLayoutId id="2147483913" r:id="rId21"/>
    <p:sldLayoutId id="2147483914" r:id="rId22"/>
    <p:sldLayoutId id="2147483915" r:id="rId23"/>
    <p:sldLayoutId id="2147483916" r:id="rId24"/>
    <p:sldLayoutId id="2147483917" r:id="rId25"/>
    <p:sldLayoutId id="2147483918" r:id="rId26"/>
    <p:sldLayoutId id="2147483919" r:id="rId27"/>
    <p:sldLayoutId id="2147483920" r:id="rId28"/>
    <p:sldLayoutId id="2147483921" r:id="rId29"/>
    <p:sldLayoutId id="2147483922" r:id="rId30"/>
    <p:sldLayoutId id="2147483923" r:id="rId31"/>
    <p:sldLayoutId id="2147483924" r:id="rId32"/>
    <p:sldLayoutId id="2147483925" r:id="rId33"/>
    <p:sldLayoutId id="2147483926" r:id="rId34"/>
    <p:sldLayoutId id="2147483927" r:id="rId35"/>
    <p:sldLayoutId id="2147483928" r:id="rId36"/>
    <p:sldLayoutId id="2147483929" r:id="rId37"/>
    <p:sldLayoutId id="2147483931" r:id="rId38"/>
    <p:sldLayoutId id="2147483932" r:id="rId39"/>
    <p:sldLayoutId id="2147483947" r:id="rId40"/>
    <p:sldLayoutId id="2147483936" r:id="rId41"/>
    <p:sldLayoutId id="2147483937" r:id="rId42"/>
    <p:sldLayoutId id="2147483938" r:id="rId43"/>
    <p:sldLayoutId id="2147483939" r:id="rId44"/>
    <p:sldLayoutId id="2147483940" r:id="rId45"/>
    <p:sldLayoutId id="2147483941" r:id="rId46"/>
    <p:sldLayoutId id="2147483942" r:id="rId47"/>
    <p:sldLayoutId id="2147483943" r:id="rId48"/>
    <p:sldLayoutId id="2147483944" r:id="rId49"/>
    <p:sldLayoutId id="2147483945" r:id="rId50"/>
    <p:sldLayoutId id="2147483946" r:id="rId51"/>
  </p:sldLayoutIdLst>
  <p:hf sldNum="0" hdr="0" ftr="0" dt="0"/>
  <p:txStyles>
    <p:titleStyle>
      <a:lvl1pPr algn="l" defTabSz="914400" rtl="0" eaLnBrk="1" latinLnBrk="0" hangingPunct="1">
        <a:lnSpc>
          <a:spcPct val="80000"/>
        </a:lnSpc>
        <a:spcBef>
          <a:spcPct val="0"/>
        </a:spcBef>
        <a:buNone/>
        <a:defRPr sz="4000" b="1" i="0" kern="1200" cap="all" spc="0"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800" b="0" i="0" kern="1200">
          <a:solidFill>
            <a:schemeClr val="tx2"/>
          </a:solidFill>
          <a:latin typeface="+mn-lt"/>
          <a:ea typeface="+mn-ea"/>
          <a:cs typeface="+mn-cs"/>
        </a:defRPr>
      </a:lvl1pPr>
      <a:lvl2pPr marL="457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2"/>
          </a:solidFill>
          <a:latin typeface="+mn-lt"/>
          <a:ea typeface="+mn-ea"/>
          <a:cs typeface="+mn-cs"/>
        </a:defRPr>
      </a:lvl2pPr>
      <a:lvl3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2"/>
          </a:solidFill>
          <a:latin typeface="+mn-lt"/>
          <a:ea typeface="+mn-ea"/>
          <a:cs typeface="+mn-cs"/>
        </a:defRPr>
      </a:lvl3pPr>
      <a:lvl4pPr marL="914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2"/>
          </a:solidFill>
          <a:latin typeface="+mn-lt"/>
          <a:ea typeface="+mn-ea"/>
          <a:cs typeface="+mn-cs"/>
        </a:defRPr>
      </a:lvl4pPr>
      <a:lvl5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2" Type="http://schemas.openxmlformats.org/officeDocument/2006/relationships/hyperlink" Target="https://www.mielenterveystalo.fi/fi/oirekyselyt/ahdistuneisuuskysely-gad-7" TargetMode="Externa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E92F2-3B23-8C46-1339-9945F9218513}"/>
              </a:ext>
            </a:extLst>
          </p:cNvPr>
          <p:cNvSpPr>
            <a:spLocks noGrp="1"/>
          </p:cNvSpPr>
          <p:nvPr>
            <p:ph type="ctrTitle"/>
          </p:nvPr>
        </p:nvSpPr>
        <p:spPr>
          <a:xfrm>
            <a:off x="609601" y="4830149"/>
            <a:ext cx="9973455" cy="938784"/>
          </a:xfrm>
        </p:spPr>
        <p:txBody>
          <a:bodyPr anchor="b">
            <a:normAutofit/>
          </a:bodyPr>
          <a:lstStyle/>
          <a:p>
            <a:r>
              <a:rPr lang="en-US" sz="3300"/>
              <a:t>Kouluterveyskyselyn tulokset 2025</a:t>
            </a:r>
          </a:p>
        </p:txBody>
      </p:sp>
      <p:sp>
        <p:nvSpPr>
          <p:cNvPr id="3" name="Subtitle 2">
            <a:extLst>
              <a:ext uri="{FF2B5EF4-FFF2-40B4-BE49-F238E27FC236}">
                <a16:creationId xmlns:a16="http://schemas.microsoft.com/office/drawing/2014/main" id="{A30EC10A-9274-99F5-1810-DD76A7BD4875}"/>
              </a:ext>
            </a:extLst>
          </p:cNvPr>
          <p:cNvSpPr>
            <a:spLocks noGrp="1"/>
          </p:cNvSpPr>
          <p:nvPr>
            <p:ph type="subTitle" idx="1"/>
          </p:nvPr>
        </p:nvSpPr>
        <p:spPr>
          <a:xfrm>
            <a:off x="609601" y="5799255"/>
            <a:ext cx="9973455" cy="457200"/>
          </a:xfrm>
        </p:spPr>
        <p:txBody>
          <a:bodyPr>
            <a:normAutofit/>
          </a:bodyPr>
          <a:lstStyle/>
          <a:p>
            <a:r>
              <a:rPr lang="en-US"/>
              <a:t>Keskeiset löydökset nuorten terveydestä ja hyvinvoinnista</a:t>
            </a:r>
          </a:p>
        </p:txBody>
      </p:sp>
      <p:pic>
        <p:nvPicPr>
          <p:cNvPr id="4" name="Picture 3" descr="Ihmiset luokkahuoneessa">
            <a:extLst>
              <a:ext uri="{FF2B5EF4-FFF2-40B4-BE49-F238E27FC236}">
                <a16:creationId xmlns:a16="http://schemas.microsoft.com/office/drawing/2014/main" id="{6FB6455D-AFA7-4B13-97D9-2E333A206C60}"/>
              </a:ext>
            </a:extLst>
          </p:cNvPr>
          <p:cNvPicPr>
            <a:picLocks noChangeAspect="1"/>
          </p:cNvPicPr>
          <p:nvPr/>
        </p:nvPicPr>
        <p:blipFill>
          <a:blip r:embed="rId3"/>
          <a:srcRect t="31979" b="19943"/>
          <a:stretch>
            <a:fillRect/>
          </a:stretch>
        </p:blipFill>
        <p:spPr>
          <a:xfrm>
            <a:off x="304800" y="304801"/>
            <a:ext cx="11582398" cy="3717042"/>
          </a:xfrm>
          <a:prstGeom prst="rect">
            <a:avLst/>
          </a:prstGeom>
          <a:noFill/>
        </p:spPr>
      </p:pic>
    </p:spTree>
    <p:extLst>
      <p:ext uri="{BB962C8B-B14F-4D97-AF65-F5344CB8AC3E}">
        <p14:creationId xmlns:p14="http://schemas.microsoft.com/office/powerpoint/2010/main" val="284970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1C295-1107-C242-347E-4D146CAD684F}"/>
              </a:ext>
            </a:extLst>
          </p:cNvPr>
          <p:cNvSpPr>
            <a:spLocks noGrp="1"/>
          </p:cNvSpPr>
          <p:nvPr>
            <p:ph type="title"/>
          </p:nvPr>
        </p:nvSpPr>
        <p:spPr/>
        <p:txBody>
          <a:bodyPr/>
          <a:lstStyle/>
          <a:p>
            <a:r>
              <a:rPr lang="en-US" sz="5400" dirty="0"/>
              <a:t>Ei ole </a:t>
            </a:r>
            <a:r>
              <a:rPr lang="en-US" sz="5400" err="1"/>
              <a:t>kiusattu</a:t>
            </a:r>
            <a:r>
              <a:rPr lang="en-US" sz="5400" dirty="0"/>
              <a:t> </a:t>
            </a:r>
            <a:r>
              <a:rPr lang="en-US" sz="5400" err="1"/>
              <a:t>koulussa</a:t>
            </a:r>
            <a:endParaRPr lang="en-US" sz="5400"/>
          </a:p>
        </p:txBody>
      </p:sp>
      <p:sp>
        <p:nvSpPr>
          <p:cNvPr id="3" name="Content Placeholder 2">
            <a:extLst>
              <a:ext uri="{FF2B5EF4-FFF2-40B4-BE49-F238E27FC236}">
                <a16:creationId xmlns:a16="http://schemas.microsoft.com/office/drawing/2014/main" id="{3A0BD2BA-21B5-AF0C-BDE4-8BAD4A194CBF}"/>
              </a:ext>
            </a:extLst>
          </p:cNvPr>
          <p:cNvSpPr>
            <a:spLocks noGrp="1"/>
          </p:cNvSpPr>
          <p:nvPr>
            <p:ph sz="quarter" idx="13"/>
          </p:nvPr>
        </p:nvSpPr>
        <p:spPr/>
        <p:txBody>
          <a:bodyPr vert="horz" lIns="91440" tIns="45720" rIns="91440" bIns="45720" rtlCol="0" anchor="t">
            <a:normAutofit lnSpcReduction="10000"/>
          </a:bodyPr>
          <a:lstStyle/>
          <a:p>
            <a:r>
              <a:rPr lang="en-US" dirty="0" err="1">
                <a:ea typeface="+mn-lt"/>
                <a:cs typeface="+mn-lt"/>
              </a:rPr>
              <a:t>Indikaattori</a:t>
            </a:r>
            <a:r>
              <a:rPr lang="en-US" dirty="0">
                <a:ea typeface="+mn-lt"/>
                <a:cs typeface="+mn-lt"/>
              </a:rPr>
              <a:t> </a:t>
            </a:r>
            <a:r>
              <a:rPr lang="en-US" dirty="0" err="1">
                <a:ea typeface="+mn-lt"/>
                <a:cs typeface="+mn-lt"/>
              </a:rPr>
              <a:t>perustuu</a:t>
            </a:r>
            <a:r>
              <a:rPr lang="en-US" dirty="0">
                <a:ea typeface="+mn-lt"/>
                <a:cs typeface="+mn-lt"/>
              </a:rPr>
              <a:t> </a:t>
            </a:r>
            <a:r>
              <a:rPr lang="en-US" dirty="0" err="1">
                <a:ea typeface="+mn-lt"/>
                <a:cs typeface="+mn-lt"/>
              </a:rPr>
              <a:t>kysymykseen</a:t>
            </a:r>
            <a:r>
              <a:rPr lang="en-US" dirty="0">
                <a:ea typeface="+mn-lt"/>
                <a:cs typeface="+mn-lt"/>
              </a:rPr>
              <a:t>: "Kuinka </a:t>
            </a:r>
            <a:r>
              <a:rPr lang="en-US" dirty="0" err="1">
                <a:ea typeface="+mn-lt"/>
                <a:cs typeface="+mn-lt"/>
              </a:rPr>
              <a:t>usein</a:t>
            </a:r>
            <a:r>
              <a:rPr lang="en-US" dirty="0">
                <a:ea typeface="+mn-lt"/>
                <a:cs typeface="+mn-lt"/>
              </a:rPr>
              <a:t> </a:t>
            </a:r>
            <a:r>
              <a:rPr lang="en-US" dirty="0" err="1">
                <a:ea typeface="+mn-lt"/>
                <a:cs typeface="+mn-lt"/>
              </a:rPr>
              <a:t>sinua</a:t>
            </a:r>
            <a:r>
              <a:rPr lang="en-US" dirty="0">
                <a:ea typeface="+mn-lt"/>
                <a:cs typeface="+mn-lt"/>
              </a:rPr>
              <a:t> on </a:t>
            </a:r>
            <a:r>
              <a:rPr lang="en-US" dirty="0" err="1">
                <a:ea typeface="+mn-lt"/>
                <a:cs typeface="+mn-lt"/>
              </a:rPr>
              <a:t>kiusattu</a:t>
            </a:r>
            <a:r>
              <a:rPr lang="en-US" dirty="0">
                <a:ea typeface="+mn-lt"/>
                <a:cs typeface="+mn-lt"/>
              </a:rPr>
              <a:t> </a:t>
            </a:r>
            <a:r>
              <a:rPr lang="en-US" dirty="0" err="1">
                <a:ea typeface="+mn-lt"/>
                <a:cs typeface="+mn-lt"/>
              </a:rPr>
              <a:t>koulussa</a:t>
            </a:r>
            <a:r>
              <a:rPr lang="en-US" dirty="0">
                <a:ea typeface="+mn-lt"/>
                <a:cs typeface="+mn-lt"/>
              </a:rPr>
              <a:t>/</a:t>
            </a:r>
            <a:r>
              <a:rPr lang="en-US" dirty="0" err="1">
                <a:ea typeface="+mn-lt"/>
                <a:cs typeface="+mn-lt"/>
              </a:rPr>
              <a:t>oppilaitoksessa</a:t>
            </a:r>
            <a:r>
              <a:rPr lang="en-US" dirty="0">
                <a:ea typeface="+mn-lt"/>
                <a:cs typeface="+mn-lt"/>
              </a:rPr>
              <a:t> </a:t>
            </a:r>
            <a:r>
              <a:rPr lang="en-US" dirty="0" err="1">
                <a:ea typeface="+mn-lt"/>
                <a:cs typeface="+mn-lt"/>
              </a:rPr>
              <a:t>kevätlukukauden</a:t>
            </a:r>
            <a:r>
              <a:rPr lang="en-US" dirty="0">
                <a:ea typeface="+mn-lt"/>
                <a:cs typeface="+mn-lt"/>
              </a:rPr>
              <a:t> </a:t>
            </a:r>
            <a:r>
              <a:rPr lang="en-US" dirty="0" err="1">
                <a:ea typeface="+mn-lt"/>
                <a:cs typeface="+mn-lt"/>
              </a:rPr>
              <a:t>aikana</a:t>
            </a:r>
            <a:r>
              <a:rPr lang="en-US" dirty="0">
                <a:ea typeface="+mn-lt"/>
                <a:cs typeface="+mn-lt"/>
              </a:rPr>
              <a:t>?" </a:t>
            </a:r>
          </a:p>
          <a:p>
            <a:r>
              <a:rPr lang="en-US" dirty="0">
                <a:ea typeface="+mn-lt"/>
                <a:cs typeface="+mn-lt"/>
              </a:rPr>
              <a:t>(-2023: "Kuinka </a:t>
            </a:r>
            <a:r>
              <a:rPr lang="en-US" dirty="0" err="1">
                <a:ea typeface="+mn-lt"/>
                <a:cs typeface="+mn-lt"/>
              </a:rPr>
              <a:t>usein</a:t>
            </a:r>
            <a:r>
              <a:rPr lang="en-US" dirty="0">
                <a:ea typeface="+mn-lt"/>
                <a:cs typeface="+mn-lt"/>
              </a:rPr>
              <a:t> </a:t>
            </a:r>
            <a:r>
              <a:rPr lang="en-US" dirty="0" err="1">
                <a:ea typeface="+mn-lt"/>
                <a:cs typeface="+mn-lt"/>
              </a:rPr>
              <a:t>sinua</a:t>
            </a:r>
            <a:r>
              <a:rPr lang="en-US" dirty="0">
                <a:ea typeface="+mn-lt"/>
                <a:cs typeface="+mn-lt"/>
              </a:rPr>
              <a:t> on </a:t>
            </a:r>
            <a:r>
              <a:rPr lang="en-US" dirty="0" err="1">
                <a:ea typeface="+mn-lt"/>
                <a:cs typeface="+mn-lt"/>
              </a:rPr>
              <a:t>kiusattu</a:t>
            </a:r>
            <a:r>
              <a:rPr lang="en-US" dirty="0">
                <a:ea typeface="+mn-lt"/>
                <a:cs typeface="+mn-lt"/>
              </a:rPr>
              <a:t> </a:t>
            </a:r>
            <a:r>
              <a:rPr lang="en-US" dirty="0" err="1">
                <a:ea typeface="+mn-lt"/>
                <a:cs typeface="+mn-lt"/>
              </a:rPr>
              <a:t>koulussa</a:t>
            </a:r>
            <a:r>
              <a:rPr lang="en-US" dirty="0">
                <a:ea typeface="+mn-lt"/>
                <a:cs typeface="+mn-lt"/>
              </a:rPr>
              <a:t>/</a:t>
            </a:r>
            <a:r>
              <a:rPr lang="en-US" dirty="0" err="1">
                <a:ea typeface="+mn-lt"/>
                <a:cs typeface="+mn-lt"/>
              </a:rPr>
              <a:t>oppilaitoksessa</a:t>
            </a:r>
            <a:r>
              <a:rPr lang="en-US" dirty="0">
                <a:ea typeface="+mn-lt"/>
                <a:cs typeface="+mn-lt"/>
              </a:rPr>
              <a:t> </a:t>
            </a:r>
            <a:r>
              <a:rPr lang="en-US" dirty="0" err="1">
                <a:ea typeface="+mn-lt"/>
                <a:cs typeface="+mn-lt"/>
              </a:rPr>
              <a:t>tämän</a:t>
            </a:r>
            <a:r>
              <a:rPr lang="en-US" dirty="0">
                <a:ea typeface="+mn-lt"/>
                <a:cs typeface="+mn-lt"/>
              </a:rPr>
              <a:t> </a:t>
            </a:r>
            <a:r>
              <a:rPr lang="en-US" dirty="0" err="1">
                <a:ea typeface="+mn-lt"/>
                <a:cs typeface="+mn-lt"/>
              </a:rPr>
              <a:t>lukukauden</a:t>
            </a:r>
            <a:r>
              <a:rPr lang="en-US" dirty="0">
                <a:ea typeface="+mn-lt"/>
                <a:cs typeface="+mn-lt"/>
              </a:rPr>
              <a:t> </a:t>
            </a:r>
            <a:r>
              <a:rPr lang="en-US" dirty="0" err="1">
                <a:ea typeface="+mn-lt"/>
                <a:cs typeface="+mn-lt"/>
              </a:rPr>
              <a:t>aikana</a:t>
            </a:r>
            <a:r>
              <a:rPr lang="en-US" dirty="0">
                <a:ea typeface="+mn-lt"/>
                <a:cs typeface="+mn-lt"/>
              </a:rPr>
              <a:t>?"). </a:t>
            </a:r>
          </a:p>
          <a:p>
            <a:r>
              <a:rPr lang="en-US" dirty="0" err="1">
                <a:ea typeface="+mn-lt"/>
                <a:cs typeface="+mn-lt"/>
              </a:rPr>
              <a:t>Vastausvaihtoehdot</a:t>
            </a:r>
            <a:r>
              <a:rPr lang="en-US" dirty="0">
                <a:ea typeface="+mn-lt"/>
                <a:cs typeface="+mn-lt"/>
              </a:rPr>
              <a:t>: 1) </a:t>
            </a:r>
            <a:r>
              <a:rPr lang="en-US" dirty="0" err="1">
                <a:ea typeface="+mn-lt"/>
                <a:cs typeface="+mn-lt"/>
              </a:rPr>
              <a:t>Useita</a:t>
            </a:r>
            <a:r>
              <a:rPr lang="en-US" dirty="0">
                <a:ea typeface="+mn-lt"/>
                <a:cs typeface="+mn-lt"/>
              </a:rPr>
              <a:t> </a:t>
            </a:r>
            <a:r>
              <a:rPr lang="en-US" dirty="0" err="1">
                <a:ea typeface="+mn-lt"/>
                <a:cs typeface="+mn-lt"/>
              </a:rPr>
              <a:t>kertoja</a:t>
            </a:r>
            <a:r>
              <a:rPr lang="en-US" dirty="0">
                <a:ea typeface="+mn-lt"/>
                <a:cs typeface="+mn-lt"/>
              </a:rPr>
              <a:t> </a:t>
            </a:r>
            <a:r>
              <a:rPr lang="en-US" dirty="0" err="1">
                <a:ea typeface="+mn-lt"/>
                <a:cs typeface="+mn-lt"/>
              </a:rPr>
              <a:t>viikossa</a:t>
            </a:r>
            <a:r>
              <a:rPr lang="en-US" dirty="0">
                <a:ea typeface="+mn-lt"/>
                <a:cs typeface="+mn-lt"/>
              </a:rPr>
              <a:t>, 2) Noin </a:t>
            </a:r>
            <a:r>
              <a:rPr lang="en-US" dirty="0" err="1">
                <a:ea typeface="+mn-lt"/>
                <a:cs typeface="+mn-lt"/>
              </a:rPr>
              <a:t>kerran</a:t>
            </a:r>
            <a:r>
              <a:rPr lang="en-US" dirty="0">
                <a:ea typeface="+mn-lt"/>
                <a:cs typeface="+mn-lt"/>
              </a:rPr>
              <a:t> </a:t>
            </a:r>
            <a:r>
              <a:rPr lang="en-US" dirty="0" err="1">
                <a:ea typeface="+mn-lt"/>
                <a:cs typeface="+mn-lt"/>
              </a:rPr>
              <a:t>viikossa</a:t>
            </a:r>
            <a:r>
              <a:rPr lang="en-US" dirty="0">
                <a:ea typeface="+mn-lt"/>
                <a:cs typeface="+mn-lt"/>
              </a:rPr>
              <a:t>, 3) </a:t>
            </a:r>
            <a:r>
              <a:rPr lang="en-US" dirty="0" err="1">
                <a:ea typeface="+mn-lt"/>
                <a:cs typeface="+mn-lt"/>
              </a:rPr>
              <a:t>Harvemmin</a:t>
            </a:r>
            <a:r>
              <a:rPr lang="en-US" dirty="0">
                <a:ea typeface="+mn-lt"/>
                <a:cs typeface="+mn-lt"/>
              </a:rPr>
              <a:t>, 4) Ei </a:t>
            </a:r>
            <a:r>
              <a:rPr lang="en-US" dirty="0" err="1">
                <a:ea typeface="+mn-lt"/>
                <a:cs typeface="+mn-lt"/>
              </a:rPr>
              <a:t>ollenkaan</a:t>
            </a:r>
            <a:r>
              <a:rPr lang="en-US" dirty="0">
                <a:ea typeface="+mn-lt"/>
                <a:cs typeface="+mn-lt"/>
              </a:rPr>
              <a:t> (-2023: Ei </a:t>
            </a:r>
            <a:r>
              <a:rPr lang="en-US" dirty="0" err="1">
                <a:ea typeface="+mn-lt"/>
                <a:cs typeface="+mn-lt"/>
              </a:rPr>
              <a:t>lainkaan</a:t>
            </a:r>
            <a:r>
              <a:rPr lang="en-US" dirty="0">
                <a:ea typeface="+mn-lt"/>
                <a:cs typeface="+mn-lt"/>
              </a:rPr>
              <a:t>). </a:t>
            </a:r>
            <a:r>
              <a:rPr lang="en-US" b="1" dirty="0" err="1">
                <a:ea typeface="+mn-lt"/>
                <a:cs typeface="+mn-lt"/>
              </a:rPr>
              <a:t>Tarkastelussa</a:t>
            </a:r>
            <a:r>
              <a:rPr lang="en-US" b="1" dirty="0">
                <a:ea typeface="+mn-lt"/>
                <a:cs typeface="+mn-lt"/>
              </a:rPr>
              <a:t> </a:t>
            </a:r>
            <a:r>
              <a:rPr lang="en-US" b="1" dirty="0" err="1">
                <a:ea typeface="+mn-lt"/>
                <a:cs typeface="+mn-lt"/>
              </a:rPr>
              <a:t>ovat</a:t>
            </a:r>
            <a:r>
              <a:rPr lang="en-US" b="1" dirty="0">
                <a:ea typeface="+mn-lt"/>
                <a:cs typeface="+mn-lt"/>
              </a:rPr>
              <a:t> </a:t>
            </a:r>
            <a:r>
              <a:rPr lang="en-US" b="1" dirty="0" err="1">
                <a:ea typeface="+mn-lt"/>
                <a:cs typeface="+mn-lt"/>
              </a:rPr>
              <a:t>vastaajat</a:t>
            </a:r>
            <a:r>
              <a:rPr lang="en-US" b="1" dirty="0">
                <a:ea typeface="+mn-lt"/>
                <a:cs typeface="+mn-lt"/>
              </a:rPr>
              <a:t>, </a:t>
            </a:r>
            <a:r>
              <a:rPr lang="en-US" b="1" dirty="0" err="1">
                <a:ea typeface="+mn-lt"/>
                <a:cs typeface="+mn-lt"/>
              </a:rPr>
              <a:t>jotka</a:t>
            </a:r>
            <a:r>
              <a:rPr lang="en-US" b="1" dirty="0">
                <a:ea typeface="+mn-lt"/>
                <a:cs typeface="+mn-lt"/>
              </a:rPr>
              <a:t> </a:t>
            </a:r>
            <a:r>
              <a:rPr lang="en-US" b="1" dirty="0" err="1">
                <a:ea typeface="+mn-lt"/>
                <a:cs typeface="+mn-lt"/>
              </a:rPr>
              <a:t>ovat</a:t>
            </a:r>
            <a:r>
              <a:rPr lang="en-US" b="1" dirty="0">
                <a:ea typeface="+mn-lt"/>
                <a:cs typeface="+mn-lt"/>
              </a:rPr>
              <a:t> </a:t>
            </a:r>
            <a:r>
              <a:rPr lang="en-US" b="1" dirty="0" err="1">
                <a:ea typeface="+mn-lt"/>
                <a:cs typeface="+mn-lt"/>
              </a:rPr>
              <a:t>ilmoittaneet</a:t>
            </a:r>
            <a:r>
              <a:rPr lang="en-US" b="1" dirty="0">
                <a:ea typeface="+mn-lt"/>
                <a:cs typeface="+mn-lt"/>
              </a:rPr>
              <a:t> </a:t>
            </a:r>
            <a:r>
              <a:rPr lang="en-US" b="1" dirty="0" err="1">
                <a:ea typeface="+mn-lt"/>
                <a:cs typeface="+mn-lt"/>
              </a:rPr>
              <a:t>vaihtoehdon</a:t>
            </a:r>
            <a:r>
              <a:rPr lang="en-US" b="1" dirty="0">
                <a:ea typeface="+mn-lt"/>
                <a:cs typeface="+mn-lt"/>
              </a:rPr>
              <a:t> 4. </a:t>
            </a:r>
            <a:r>
              <a:rPr lang="en-US" dirty="0" err="1">
                <a:ea typeface="+mn-lt"/>
                <a:cs typeface="+mn-lt"/>
              </a:rPr>
              <a:t>Kiusaamisella</a:t>
            </a:r>
            <a:r>
              <a:rPr lang="en-US" dirty="0">
                <a:ea typeface="+mn-lt"/>
                <a:cs typeface="+mn-lt"/>
              </a:rPr>
              <a:t> </a:t>
            </a:r>
            <a:r>
              <a:rPr lang="en-US" dirty="0" err="1">
                <a:ea typeface="+mn-lt"/>
                <a:cs typeface="+mn-lt"/>
              </a:rPr>
              <a:t>tarkoitetaan</a:t>
            </a:r>
            <a:r>
              <a:rPr lang="en-US" dirty="0">
                <a:ea typeface="+mn-lt"/>
                <a:cs typeface="+mn-lt"/>
              </a:rPr>
              <a:t> </a:t>
            </a:r>
            <a:r>
              <a:rPr lang="en-US" dirty="0" err="1">
                <a:ea typeface="+mn-lt"/>
                <a:cs typeface="+mn-lt"/>
              </a:rPr>
              <a:t>tässä</a:t>
            </a:r>
            <a:r>
              <a:rPr lang="en-US" dirty="0">
                <a:ea typeface="+mn-lt"/>
                <a:cs typeface="+mn-lt"/>
              </a:rPr>
              <a:t> </a:t>
            </a:r>
            <a:r>
              <a:rPr lang="en-US" dirty="0" err="1">
                <a:ea typeface="+mn-lt"/>
                <a:cs typeface="+mn-lt"/>
              </a:rPr>
              <a:t>sitä</a:t>
            </a:r>
            <a:r>
              <a:rPr lang="en-US" dirty="0">
                <a:ea typeface="+mn-lt"/>
                <a:cs typeface="+mn-lt"/>
              </a:rPr>
              <a:t>, </a:t>
            </a:r>
            <a:r>
              <a:rPr lang="en-US" dirty="0" err="1">
                <a:ea typeface="+mn-lt"/>
                <a:cs typeface="+mn-lt"/>
              </a:rPr>
              <a:t>kun</a:t>
            </a:r>
            <a:r>
              <a:rPr lang="en-US" dirty="0">
                <a:ea typeface="+mn-lt"/>
                <a:cs typeface="+mn-lt"/>
              </a:rPr>
              <a:t> </a:t>
            </a:r>
            <a:r>
              <a:rPr lang="en-US" dirty="0" err="1">
                <a:ea typeface="+mn-lt"/>
                <a:cs typeface="+mn-lt"/>
              </a:rPr>
              <a:t>toinen</a:t>
            </a:r>
            <a:r>
              <a:rPr lang="en-US" dirty="0">
                <a:ea typeface="+mn-lt"/>
                <a:cs typeface="+mn-lt"/>
              </a:rPr>
              <a:t> </a:t>
            </a:r>
            <a:r>
              <a:rPr lang="en-US" dirty="0" err="1">
                <a:ea typeface="+mn-lt"/>
                <a:cs typeface="+mn-lt"/>
              </a:rPr>
              <a:t>oppilas</a:t>
            </a:r>
            <a:r>
              <a:rPr lang="en-US" dirty="0">
                <a:ea typeface="+mn-lt"/>
                <a:cs typeface="+mn-lt"/>
              </a:rPr>
              <a:t>/</a:t>
            </a:r>
            <a:r>
              <a:rPr lang="en-US" dirty="0" err="1">
                <a:ea typeface="+mn-lt"/>
                <a:cs typeface="+mn-lt"/>
              </a:rPr>
              <a:t>opiskelija</a:t>
            </a:r>
            <a:r>
              <a:rPr lang="en-US" dirty="0">
                <a:ea typeface="+mn-lt"/>
                <a:cs typeface="+mn-lt"/>
              </a:rPr>
              <a:t> tai </a:t>
            </a:r>
            <a:r>
              <a:rPr lang="en-US" dirty="0" err="1">
                <a:ea typeface="+mn-lt"/>
                <a:cs typeface="+mn-lt"/>
              </a:rPr>
              <a:t>ryhmä</a:t>
            </a:r>
            <a:r>
              <a:rPr lang="en-US" dirty="0">
                <a:ea typeface="+mn-lt"/>
                <a:cs typeface="+mn-lt"/>
              </a:rPr>
              <a:t> </a:t>
            </a:r>
            <a:r>
              <a:rPr lang="en-US" dirty="0" err="1">
                <a:ea typeface="+mn-lt"/>
                <a:cs typeface="+mn-lt"/>
              </a:rPr>
              <a:t>oppilaita</a:t>
            </a:r>
            <a:r>
              <a:rPr lang="en-US" dirty="0">
                <a:ea typeface="+mn-lt"/>
                <a:cs typeface="+mn-lt"/>
              </a:rPr>
              <a:t>/</a:t>
            </a:r>
            <a:r>
              <a:rPr lang="en-US" dirty="0" err="1">
                <a:ea typeface="+mn-lt"/>
                <a:cs typeface="+mn-lt"/>
              </a:rPr>
              <a:t>opiskelijoita</a:t>
            </a:r>
            <a:r>
              <a:rPr lang="en-US" dirty="0">
                <a:ea typeface="+mn-lt"/>
                <a:cs typeface="+mn-lt"/>
              </a:rPr>
              <a:t> </a:t>
            </a:r>
            <a:r>
              <a:rPr lang="en-US" dirty="0" err="1">
                <a:ea typeface="+mn-lt"/>
                <a:cs typeface="+mn-lt"/>
              </a:rPr>
              <a:t>sanoo</a:t>
            </a:r>
            <a:r>
              <a:rPr lang="en-US" dirty="0">
                <a:ea typeface="+mn-lt"/>
                <a:cs typeface="+mn-lt"/>
              </a:rPr>
              <a:t> tai </a:t>
            </a:r>
            <a:r>
              <a:rPr lang="en-US" dirty="0" err="1">
                <a:ea typeface="+mn-lt"/>
                <a:cs typeface="+mn-lt"/>
              </a:rPr>
              <a:t>tekee</a:t>
            </a:r>
            <a:r>
              <a:rPr lang="en-US" dirty="0">
                <a:ea typeface="+mn-lt"/>
                <a:cs typeface="+mn-lt"/>
              </a:rPr>
              <a:t> </a:t>
            </a:r>
            <a:r>
              <a:rPr lang="en-US" dirty="0" err="1">
                <a:ea typeface="+mn-lt"/>
                <a:cs typeface="+mn-lt"/>
              </a:rPr>
              <a:t>epämiellyttäviä</a:t>
            </a:r>
            <a:r>
              <a:rPr lang="en-US" dirty="0">
                <a:ea typeface="+mn-lt"/>
                <a:cs typeface="+mn-lt"/>
              </a:rPr>
              <a:t> </a:t>
            </a:r>
            <a:r>
              <a:rPr lang="en-US" dirty="0" err="1">
                <a:ea typeface="+mn-lt"/>
                <a:cs typeface="+mn-lt"/>
              </a:rPr>
              <a:t>asioita</a:t>
            </a:r>
            <a:r>
              <a:rPr lang="en-US" dirty="0">
                <a:ea typeface="+mn-lt"/>
                <a:cs typeface="+mn-lt"/>
              </a:rPr>
              <a:t> </a:t>
            </a:r>
            <a:r>
              <a:rPr lang="en-US" dirty="0" err="1">
                <a:ea typeface="+mn-lt"/>
                <a:cs typeface="+mn-lt"/>
              </a:rPr>
              <a:t>jollekin</a:t>
            </a:r>
            <a:r>
              <a:rPr lang="en-US" dirty="0">
                <a:ea typeface="+mn-lt"/>
                <a:cs typeface="+mn-lt"/>
              </a:rPr>
              <a:t> </a:t>
            </a:r>
            <a:r>
              <a:rPr lang="en-US" dirty="0" err="1">
                <a:ea typeface="+mn-lt"/>
                <a:cs typeface="+mn-lt"/>
              </a:rPr>
              <a:t>oppilaalle</a:t>
            </a:r>
            <a:r>
              <a:rPr lang="en-US" dirty="0">
                <a:ea typeface="+mn-lt"/>
                <a:cs typeface="+mn-lt"/>
              </a:rPr>
              <a:t>/</a:t>
            </a:r>
            <a:r>
              <a:rPr lang="en-US" dirty="0" err="1">
                <a:ea typeface="+mn-lt"/>
                <a:cs typeface="+mn-lt"/>
              </a:rPr>
              <a:t>opiskelijalle</a:t>
            </a:r>
            <a:r>
              <a:rPr lang="en-US" dirty="0">
                <a:ea typeface="+mn-lt"/>
                <a:cs typeface="+mn-lt"/>
              </a:rPr>
              <a:t>. </a:t>
            </a:r>
            <a:r>
              <a:rPr lang="en-US" dirty="0" err="1">
                <a:ea typeface="+mn-lt"/>
                <a:cs typeface="+mn-lt"/>
              </a:rPr>
              <a:t>Kiusaamista</a:t>
            </a:r>
            <a:r>
              <a:rPr lang="en-US" dirty="0">
                <a:ea typeface="+mn-lt"/>
                <a:cs typeface="+mn-lt"/>
              </a:rPr>
              <a:t> on </a:t>
            </a:r>
            <a:r>
              <a:rPr lang="en-US" dirty="0" err="1">
                <a:ea typeface="+mn-lt"/>
                <a:cs typeface="+mn-lt"/>
              </a:rPr>
              <a:t>myös</a:t>
            </a:r>
            <a:r>
              <a:rPr lang="en-US" dirty="0">
                <a:ea typeface="+mn-lt"/>
                <a:cs typeface="+mn-lt"/>
              </a:rPr>
              <a:t> se, </a:t>
            </a:r>
            <a:r>
              <a:rPr lang="en-US" dirty="0" err="1">
                <a:ea typeface="+mn-lt"/>
                <a:cs typeface="+mn-lt"/>
              </a:rPr>
              <a:t>kun</a:t>
            </a:r>
            <a:r>
              <a:rPr lang="en-US" dirty="0">
                <a:ea typeface="+mn-lt"/>
                <a:cs typeface="+mn-lt"/>
              </a:rPr>
              <a:t> </a:t>
            </a:r>
            <a:r>
              <a:rPr lang="en-US" dirty="0" err="1">
                <a:ea typeface="+mn-lt"/>
                <a:cs typeface="+mn-lt"/>
              </a:rPr>
              <a:t>oppilasta</a:t>
            </a:r>
            <a:r>
              <a:rPr lang="en-US" dirty="0">
                <a:ea typeface="+mn-lt"/>
                <a:cs typeface="+mn-lt"/>
              </a:rPr>
              <a:t>/</a:t>
            </a:r>
            <a:r>
              <a:rPr lang="en-US" dirty="0" err="1">
                <a:ea typeface="+mn-lt"/>
                <a:cs typeface="+mn-lt"/>
              </a:rPr>
              <a:t>opiskelijaa</a:t>
            </a:r>
            <a:r>
              <a:rPr lang="en-US" dirty="0">
                <a:ea typeface="+mn-lt"/>
                <a:cs typeface="+mn-lt"/>
              </a:rPr>
              <a:t> </a:t>
            </a:r>
            <a:r>
              <a:rPr lang="en-US" dirty="0" err="1">
                <a:ea typeface="+mn-lt"/>
                <a:cs typeface="+mn-lt"/>
              </a:rPr>
              <a:t>kiusoitellaan</a:t>
            </a:r>
            <a:r>
              <a:rPr lang="en-US" dirty="0">
                <a:ea typeface="+mn-lt"/>
                <a:cs typeface="+mn-lt"/>
              </a:rPr>
              <a:t> </a:t>
            </a:r>
            <a:r>
              <a:rPr lang="en-US" dirty="0" err="1">
                <a:ea typeface="+mn-lt"/>
                <a:cs typeface="+mn-lt"/>
              </a:rPr>
              <a:t>toistuvasti</a:t>
            </a:r>
            <a:r>
              <a:rPr lang="en-US" dirty="0">
                <a:ea typeface="+mn-lt"/>
                <a:cs typeface="+mn-lt"/>
              </a:rPr>
              <a:t> </a:t>
            </a:r>
            <a:r>
              <a:rPr lang="en-US" dirty="0" err="1">
                <a:ea typeface="+mn-lt"/>
                <a:cs typeface="+mn-lt"/>
              </a:rPr>
              <a:t>tavalla</a:t>
            </a:r>
            <a:r>
              <a:rPr lang="en-US" dirty="0">
                <a:ea typeface="+mn-lt"/>
                <a:cs typeface="+mn-lt"/>
              </a:rPr>
              <a:t>, </a:t>
            </a:r>
            <a:r>
              <a:rPr lang="en-US" dirty="0" err="1">
                <a:ea typeface="+mn-lt"/>
                <a:cs typeface="+mn-lt"/>
              </a:rPr>
              <a:t>josta</a:t>
            </a:r>
            <a:r>
              <a:rPr lang="en-US" dirty="0">
                <a:ea typeface="+mn-lt"/>
                <a:cs typeface="+mn-lt"/>
              </a:rPr>
              <a:t> </a:t>
            </a:r>
            <a:r>
              <a:rPr lang="en-US" dirty="0" err="1">
                <a:ea typeface="+mn-lt"/>
                <a:cs typeface="+mn-lt"/>
              </a:rPr>
              <a:t>hän</a:t>
            </a:r>
            <a:r>
              <a:rPr lang="en-US" dirty="0">
                <a:ea typeface="+mn-lt"/>
                <a:cs typeface="+mn-lt"/>
              </a:rPr>
              <a:t> </a:t>
            </a:r>
            <a:r>
              <a:rPr lang="en-US" dirty="0" err="1">
                <a:ea typeface="+mn-lt"/>
                <a:cs typeface="+mn-lt"/>
              </a:rPr>
              <a:t>ei</a:t>
            </a:r>
            <a:r>
              <a:rPr lang="en-US" dirty="0">
                <a:ea typeface="+mn-lt"/>
                <a:cs typeface="+mn-lt"/>
              </a:rPr>
              <a:t> </a:t>
            </a:r>
            <a:r>
              <a:rPr lang="en-US" dirty="0" err="1">
                <a:ea typeface="+mn-lt"/>
                <a:cs typeface="+mn-lt"/>
              </a:rPr>
              <a:t>pidä</a:t>
            </a:r>
            <a:r>
              <a:rPr lang="en-US" dirty="0">
                <a:ea typeface="+mn-lt"/>
                <a:cs typeface="+mn-lt"/>
              </a:rPr>
              <a:t>. </a:t>
            </a:r>
            <a:r>
              <a:rPr lang="en-US" dirty="0" err="1">
                <a:ea typeface="+mn-lt"/>
                <a:cs typeface="+mn-lt"/>
              </a:rPr>
              <a:t>Kiusaamista</a:t>
            </a:r>
            <a:r>
              <a:rPr lang="en-US" dirty="0">
                <a:ea typeface="+mn-lt"/>
                <a:cs typeface="+mn-lt"/>
              </a:rPr>
              <a:t> </a:t>
            </a:r>
            <a:r>
              <a:rPr lang="en-US" dirty="0" err="1">
                <a:ea typeface="+mn-lt"/>
                <a:cs typeface="+mn-lt"/>
              </a:rPr>
              <a:t>ei</a:t>
            </a:r>
            <a:r>
              <a:rPr lang="en-US" dirty="0">
                <a:ea typeface="+mn-lt"/>
                <a:cs typeface="+mn-lt"/>
              </a:rPr>
              <a:t> ole se, </a:t>
            </a:r>
            <a:r>
              <a:rPr lang="en-US" dirty="0" err="1">
                <a:ea typeface="+mn-lt"/>
                <a:cs typeface="+mn-lt"/>
              </a:rPr>
              <a:t>kun</a:t>
            </a:r>
            <a:r>
              <a:rPr lang="en-US" dirty="0">
                <a:ea typeface="+mn-lt"/>
                <a:cs typeface="+mn-lt"/>
              </a:rPr>
              <a:t> </a:t>
            </a:r>
            <a:r>
              <a:rPr lang="en-US" dirty="0" err="1">
                <a:ea typeface="+mn-lt"/>
                <a:cs typeface="+mn-lt"/>
              </a:rPr>
              <a:t>kaksi</a:t>
            </a:r>
            <a:r>
              <a:rPr lang="en-US" dirty="0">
                <a:ea typeface="+mn-lt"/>
                <a:cs typeface="+mn-lt"/>
              </a:rPr>
              <a:t> </a:t>
            </a:r>
            <a:r>
              <a:rPr lang="en-US" dirty="0" err="1">
                <a:ea typeface="+mn-lt"/>
                <a:cs typeface="+mn-lt"/>
              </a:rPr>
              <a:t>suunnilleen</a:t>
            </a:r>
            <a:r>
              <a:rPr lang="en-US" dirty="0">
                <a:ea typeface="+mn-lt"/>
                <a:cs typeface="+mn-lt"/>
              </a:rPr>
              <a:t> </a:t>
            </a:r>
            <a:r>
              <a:rPr lang="en-US" dirty="0" err="1">
                <a:ea typeface="+mn-lt"/>
                <a:cs typeface="+mn-lt"/>
              </a:rPr>
              <a:t>samanvahvuista</a:t>
            </a:r>
            <a:r>
              <a:rPr lang="en-US" dirty="0">
                <a:ea typeface="+mn-lt"/>
                <a:cs typeface="+mn-lt"/>
              </a:rPr>
              <a:t> </a:t>
            </a:r>
            <a:r>
              <a:rPr lang="en-US" dirty="0" err="1">
                <a:ea typeface="+mn-lt"/>
                <a:cs typeface="+mn-lt"/>
              </a:rPr>
              <a:t>oppilasta</a:t>
            </a:r>
            <a:r>
              <a:rPr lang="en-US" dirty="0">
                <a:ea typeface="+mn-lt"/>
                <a:cs typeface="+mn-lt"/>
              </a:rPr>
              <a:t>/</a:t>
            </a:r>
            <a:r>
              <a:rPr lang="en-US" dirty="0" err="1">
                <a:ea typeface="+mn-lt"/>
                <a:cs typeface="+mn-lt"/>
              </a:rPr>
              <a:t>opiskelijaa</a:t>
            </a:r>
            <a:r>
              <a:rPr lang="en-US" dirty="0">
                <a:ea typeface="+mn-lt"/>
                <a:cs typeface="+mn-lt"/>
              </a:rPr>
              <a:t> </a:t>
            </a:r>
            <a:r>
              <a:rPr lang="en-US" dirty="0" err="1">
                <a:ea typeface="+mn-lt"/>
                <a:cs typeface="+mn-lt"/>
              </a:rPr>
              <a:t>riitelevät</a:t>
            </a:r>
            <a:r>
              <a:rPr lang="en-US" dirty="0">
                <a:ea typeface="+mn-lt"/>
                <a:cs typeface="+mn-lt"/>
              </a:rPr>
              <a:t>. </a:t>
            </a:r>
            <a:endParaRPr lang="en-US" dirty="0"/>
          </a:p>
        </p:txBody>
      </p:sp>
    </p:spTree>
    <p:extLst>
      <p:ext uri="{BB962C8B-B14F-4D97-AF65-F5344CB8AC3E}">
        <p14:creationId xmlns:p14="http://schemas.microsoft.com/office/powerpoint/2010/main" val="466213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9F88E-B650-4E3E-D214-B0B1D6F4A2C4}"/>
              </a:ext>
            </a:extLst>
          </p:cNvPr>
          <p:cNvSpPr>
            <a:spLocks noGrp="1"/>
          </p:cNvSpPr>
          <p:nvPr>
            <p:ph type="ctrTitle"/>
          </p:nvPr>
        </p:nvSpPr>
        <p:spPr>
          <a:xfrm>
            <a:off x="1524001" y="836955"/>
            <a:ext cx="5943600" cy="4649446"/>
          </a:xfrm>
        </p:spPr>
        <p:txBody>
          <a:bodyPr anchor="b">
            <a:normAutofit/>
          </a:bodyPr>
          <a:lstStyle/>
          <a:p>
            <a:r>
              <a:rPr lang="en-US" sz="4400"/>
              <a:t>Yhteenveto ja johtopäätökset</a:t>
            </a:r>
          </a:p>
        </p:txBody>
      </p:sp>
    </p:spTree>
    <p:extLst>
      <p:ext uri="{BB962C8B-B14F-4D97-AF65-F5344CB8AC3E}">
        <p14:creationId xmlns:p14="http://schemas.microsoft.com/office/powerpoint/2010/main" val="37432121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510A-18EE-1CC9-7E00-FC1F0A8B6697}"/>
              </a:ext>
            </a:extLst>
          </p:cNvPr>
          <p:cNvSpPr>
            <a:spLocks noGrp="1"/>
          </p:cNvSpPr>
          <p:nvPr>
            <p:ph type="title"/>
          </p:nvPr>
        </p:nvSpPr>
        <p:spPr>
          <a:xfrm>
            <a:off x="731520" y="731520"/>
            <a:ext cx="6858000" cy="914400"/>
          </a:xfrm>
        </p:spPr>
        <p:txBody>
          <a:bodyPr anchor="b">
            <a:normAutofit/>
          </a:bodyPr>
          <a:lstStyle/>
          <a:p>
            <a:r>
              <a:rPr lang="en-US" sz="3100" dirty="0" err="1"/>
              <a:t>Keskeiset</a:t>
            </a:r>
            <a:r>
              <a:rPr lang="en-US" sz="3100" dirty="0"/>
              <a:t> </a:t>
            </a:r>
            <a:r>
              <a:rPr lang="en-US" sz="3100" dirty="0" err="1"/>
              <a:t>havainnot</a:t>
            </a:r>
          </a:p>
        </p:txBody>
      </p:sp>
      <p:sp>
        <p:nvSpPr>
          <p:cNvPr id="4" name="Content Placeholder 3">
            <a:extLst>
              <a:ext uri="{FF2B5EF4-FFF2-40B4-BE49-F238E27FC236}">
                <a16:creationId xmlns:a16="http://schemas.microsoft.com/office/drawing/2014/main" id="{71011FB5-BADD-6B98-4334-CEA269BA662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1520" y="1984248"/>
            <a:ext cx="6858000" cy="4306770"/>
          </a:xfrm>
        </p:spPr>
        <p:txBody>
          <a:bodyPr vert="horz" lIns="91440" tIns="45720" rIns="91440" bIns="45720" rtlCol="0" anchor="t">
            <a:normAutofit fontScale="92500" lnSpcReduction="20000"/>
          </a:bodyPr>
          <a:lstStyle/>
          <a:p>
            <a:pPr marL="457200" indent="-457200">
              <a:buChar char="•"/>
            </a:pPr>
            <a:r>
              <a:rPr lang="en-US" sz="2600" dirty="0" err="1">
                <a:solidFill>
                  <a:schemeClr val="tx1"/>
                </a:solidFill>
                <a:latin typeface="Arial" panose="020B0604020202020204" pitchFamily="34" charset="0"/>
                <a:ea typeface="Calibri"/>
                <a:cs typeface="Arial" panose="020B0604020202020204" pitchFamily="34" charset="0"/>
              </a:rPr>
              <a:t>Työrauha</a:t>
            </a:r>
            <a:r>
              <a:rPr lang="en-US" sz="2600" dirty="0">
                <a:solidFill>
                  <a:schemeClr val="tx1"/>
                </a:solidFill>
                <a:latin typeface="Arial" panose="020B0604020202020204" pitchFamily="34" charset="0"/>
                <a:ea typeface="Calibri"/>
                <a:cs typeface="Arial" panose="020B0604020202020204" pitchFamily="34" charset="0"/>
              </a:rPr>
              <a:t> ja </a:t>
            </a:r>
            <a:r>
              <a:rPr lang="en-US" sz="2600" dirty="0" err="1">
                <a:solidFill>
                  <a:schemeClr val="tx1"/>
                </a:solidFill>
                <a:latin typeface="Arial" panose="020B0604020202020204" pitchFamily="34" charset="0"/>
                <a:ea typeface="Calibri"/>
                <a:cs typeface="Arial" panose="020B0604020202020204" pitchFamily="34" charset="0"/>
              </a:rPr>
              <a:t>keskustelumahdollisuudet</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aikuisten</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kanssa</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ovat</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vahvistuneet</a:t>
            </a:r>
            <a:r>
              <a:rPr lang="en-US" sz="2600" dirty="0">
                <a:solidFill>
                  <a:schemeClr val="tx1"/>
                </a:solidFill>
                <a:latin typeface="Arial" panose="020B0604020202020204" pitchFamily="34" charset="0"/>
                <a:ea typeface="Calibri"/>
                <a:cs typeface="Arial" panose="020B0604020202020204" pitchFamily="34" charset="0"/>
              </a:rPr>
              <a:t>.</a:t>
            </a:r>
            <a:endParaRPr lang="en-US" sz="2600" dirty="0">
              <a:solidFill>
                <a:schemeClr val="tx1"/>
              </a:solidFill>
              <a:latin typeface="Arial" panose="020B0604020202020204" pitchFamily="34" charset="0"/>
              <a:cs typeface="Arial" panose="020B0604020202020204" pitchFamily="34" charset="0"/>
            </a:endParaRPr>
          </a:p>
          <a:p>
            <a:pPr marL="457200" indent="-457200">
              <a:buChar char="•"/>
            </a:pPr>
            <a:r>
              <a:rPr lang="en-US" sz="2600" dirty="0" err="1">
                <a:solidFill>
                  <a:schemeClr val="tx1"/>
                </a:solidFill>
                <a:latin typeface="Arial" panose="020B0604020202020204" pitchFamily="34" charset="0"/>
                <a:ea typeface="Calibri"/>
                <a:cs typeface="Arial" panose="020B0604020202020204" pitchFamily="34" charset="0"/>
              </a:rPr>
              <a:t>Ahdistuneisuus</a:t>
            </a:r>
            <a:r>
              <a:rPr lang="en-US" sz="2600" dirty="0">
                <a:solidFill>
                  <a:schemeClr val="tx1"/>
                </a:solidFill>
                <a:latin typeface="Arial" panose="020B0604020202020204" pitchFamily="34" charset="0"/>
                <a:ea typeface="Calibri"/>
                <a:cs typeface="Arial" panose="020B0604020202020204" pitchFamily="34" charset="0"/>
              </a:rPr>
              <a:t> on </a:t>
            </a:r>
            <a:r>
              <a:rPr lang="en-US" sz="2600" dirty="0" err="1">
                <a:solidFill>
                  <a:schemeClr val="tx1"/>
                </a:solidFill>
                <a:latin typeface="Arial" panose="020B0604020202020204" pitchFamily="34" charset="0"/>
                <a:ea typeface="Calibri"/>
                <a:cs typeface="Arial" panose="020B0604020202020204" pitchFamily="34" charset="0"/>
              </a:rPr>
              <a:t>kasvanut</a:t>
            </a:r>
            <a:r>
              <a:rPr lang="en-US" sz="2600" dirty="0">
                <a:solidFill>
                  <a:schemeClr val="tx1"/>
                </a:solidFill>
                <a:latin typeface="Arial" panose="020B0604020202020204" pitchFamily="34" charset="0"/>
                <a:ea typeface="Calibri"/>
                <a:cs typeface="Arial" panose="020B0604020202020204" pitchFamily="34" charset="0"/>
              </a:rPr>
              <a:t>.</a:t>
            </a:r>
            <a:endParaRPr lang="en-US" sz="2600" dirty="0">
              <a:solidFill>
                <a:schemeClr val="tx1"/>
              </a:solidFill>
              <a:latin typeface="Arial" panose="020B0604020202020204" pitchFamily="34" charset="0"/>
              <a:cs typeface="Arial" panose="020B0604020202020204" pitchFamily="34" charset="0"/>
            </a:endParaRPr>
          </a:p>
          <a:p>
            <a:pPr marL="457200" indent="-457200">
              <a:buChar char="•"/>
            </a:pPr>
            <a:r>
              <a:rPr lang="en-US" sz="2600" dirty="0">
                <a:solidFill>
                  <a:schemeClr val="tx1"/>
                </a:solidFill>
                <a:latin typeface="Arial" panose="020B0604020202020204" pitchFamily="34" charset="0"/>
                <a:ea typeface="Calibri"/>
                <a:cs typeface="Arial" panose="020B0604020202020204" pitchFamily="34" charset="0"/>
              </a:rPr>
              <a:t>Eri </a:t>
            </a:r>
            <a:r>
              <a:rPr lang="en-US" sz="2600" dirty="0" err="1">
                <a:solidFill>
                  <a:schemeClr val="tx1"/>
                </a:solidFill>
                <a:latin typeface="Arial" panose="020B0604020202020204" pitchFamily="34" charset="0"/>
                <a:ea typeface="Calibri"/>
                <a:cs typeface="Arial" panose="020B0604020202020204" pitchFamily="34" charset="0"/>
              </a:rPr>
              <a:t>ikäluokat</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vastaavat</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hyvin</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eri</a:t>
            </a:r>
            <a:r>
              <a:rPr lang="en-US" sz="2600" dirty="0">
                <a:solidFill>
                  <a:schemeClr val="tx1"/>
                </a:solidFill>
                <a:latin typeface="Arial" panose="020B0604020202020204" pitchFamily="34" charset="0"/>
                <a:ea typeface="Calibri"/>
                <a:cs typeface="Arial" panose="020B0604020202020204" pitchFamily="34" charset="0"/>
              </a:rPr>
              <a:t> </a:t>
            </a:r>
            <a:r>
              <a:rPr lang="en-US" sz="2600" dirty="0" err="1">
                <a:solidFill>
                  <a:schemeClr val="tx1"/>
                </a:solidFill>
                <a:latin typeface="Arial" panose="020B0604020202020204" pitchFamily="34" charset="0"/>
                <a:ea typeface="Calibri"/>
                <a:cs typeface="Arial" panose="020B0604020202020204" pitchFamily="34" charset="0"/>
              </a:rPr>
              <a:t>tavalla</a:t>
            </a:r>
            <a:endParaRPr lang="en-US" sz="2600" dirty="0">
              <a:solidFill>
                <a:schemeClr val="tx1"/>
              </a:solidFill>
              <a:latin typeface="Arial" panose="020B0604020202020204" pitchFamily="34" charset="0"/>
              <a:ea typeface="Calibri"/>
              <a:cs typeface="Arial" panose="020B0604020202020204" pitchFamily="34" charset="0"/>
            </a:endParaRPr>
          </a:p>
          <a:p>
            <a:pPr marL="457200" indent="-457200">
              <a:buFont typeface="Arial" panose="020B0604020202020204" pitchFamily="34" charset="0"/>
              <a:buChar char="•"/>
            </a:pPr>
            <a:r>
              <a:rPr lang="fi-FI" sz="2600" dirty="0">
                <a:solidFill>
                  <a:schemeClr val="tx1"/>
                </a:solidFill>
                <a:latin typeface="Arial" panose="020B0604020202020204" pitchFamily="34" charset="0"/>
                <a:cs typeface="Arial" panose="020B0604020202020204" pitchFamily="34" charset="0"/>
              </a:rPr>
              <a:t>Tytöillä koulu-uupumusta ja ahdistuneisuutta enemmän.</a:t>
            </a:r>
          </a:p>
          <a:p>
            <a:pPr marL="457200" indent="-457200">
              <a:buFont typeface="Arial" panose="020B0604020202020204" pitchFamily="34" charset="0"/>
              <a:buChar char="•"/>
            </a:pPr>
            <a:r>
              <a:rPr lang="fi-FI" sz="2600" dirty="0">
                <a:solidFill>
                  <a:schemeClr val="tx1"/>
                </a:solidFill>
                <a:latin typeface="Arial" panose="020B0604020202020204" pitchFamily="34" charset="0"/>
                <a:cs typeface="Arial" panose="020B0604020202020204" pitchFamily="34" charset="0"/>
              </a:rPr>
              <a:t>Tytöt kokevat myös terveydentilansa huonommaksi kuin pojat. He ovat myös yksinäisempiä. </a:t>
            </a:r>
          </a:p>
          <a:p>
            <a:pPr marL="457200" indent="-457200">
              <a:buFont typeface="Arial" panose="020B0604020202020204" pitchFamily="34" charset="0"/>
              <a:buChar char="•"/>
            </a:pPr>
            <a:r>
              <a:rPr lang="fi-FI" sz="2600" dirty="0">
                <a:solidFill>
                  <a:schemeClr val="tx1"/>
                </a:solidFill>
                <a:latin typeface="Arial" panose="020B0604020202020204" pitchFamily="34" charset="0"/>
                <a:cs typeface="Arial" panose="020B0604020202020204" pitchFamily="34" charset="0"/>
              </a:rPr>
              <a:t>Pojat liikkuvat enemmän ja ovat tyytyväisempiä elämäänsä.</a:t>
            </a:r>
          </a:p>
          <a:p>
            <a:pPr marL="457200" indent="-457200">
              <a:buChar char="•"/>
            </a:pPr>
            <a:endParaRPr lang="en-US" sz="3000" dirty="0">
              <a:solidFill>
                <a:srgbClr val="000000"/>
              </a:solidFill>
              <a:latin typeface="Calibri"/>
              <a:ea typeface="Calibri"/>
              <a:cs typeface="Calibri"/>
            </a:endParaRPr>
          </a:p>
          <a:p>
            <a:pPr marL="0" indent="0">
              <a:spcBef>
                <a:spcPts val="2500"/>
              </a:spcBef>
              <a:buFont typeface="Arial" panose="020B0604020202020204" pitchFamily="34" charset="0"/>
              <a:buNone/>
            </a:pPr>
            <a:endParaRPr lang="en-US" b="1" dirty="0"/>
          </a:p>
        </p:txBody>
      </p:sp>
      <p:pic>
        <p:nvPicPr>
          <p:cNvPr id="5" name="Content Placeholder 4" descr="Kuva nuoresta tytöstä, joka nostaa kätensä vastatakseen opettajansa kysymykseen">
            <a:extLst>
              <a:ext uri="{FF2B5EF4-FFF2-40B4-BE49-F238E27FC236}">
                <a16:creationId xmlns:a16="http://schemas.microsoft.com/office/drawing/2014/main" id="{D4DB1F96-D78D-49FC-83F4-7E62A9FA9966}"/>
              </a:ext>
            </a:extLst>
          </p:cNvPr>
          <p:cNvPicPr>
            <a:picLocks noGrp="1" noChangeAspect="1"/>
          </p:cNvPicPr>
          <p:nvPr>
            <p:ph type="pic" sz="quarter" idx="18"/>
          </p:nvPr>
        </p:nvPicPr>
        <p:blipFill>
          <a:blip r:embed="rId3"/>
          <a:srcRect l="38412" r="37178"/>
          <a:stretch>
            <a:fillRect/>
          </a:stretch>
        </p:blipFill>
        <p:spPr>
          <a:xfrm>
            <a:off x="9603033" y="301752"/>
            <a:ext cx="2287214" cy="6254496"/>
          </a:xfrm>
          <a:prstGeom prst="rect">
            <a:avLst/>
          </a:prstGeom>
          <a:noFill/>
        </p:spPr>
      </p:pic>
    </p:spTree>
    <p:extLst>
      <p:ext uri="{BB962C8B-B14F-4D97-AF65-F5344CB8AC3E}">
        <p14:creationId xmlns:p14="http://schemas.microsoft.com/office/powerpoint/2010/main" val="1755552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85EAC-40CD-5B3D-0FF2-0C2B00E13A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A4D9CD-51BB-C704-0D45-2FA735A89FC0}"/>
              </a:ext>
            </a:extLst>
          </p:cNvPr>
          <p:cNvSpPr>
            <a:spLocks noGrp="1"/>
          </p:cNvSpPr>
          <p:nvPr>
            <p:ph type="title"/>
          </p:nvPr>
        </p:nvSpPr>
        <p:spPr>
          <a:xfrm>
            <a:off x="731520" y="731520"/>
            <a:ext cx="6858000" cy="914400"/>
          </a:xfrm>
        </p:spPr>
        <p:txBody>
          <a:bodyPr anchor="b">
            <a:normAutofit/>
          </a:bodyPr>
          <a:lstStyle/>
          <a:p>
            <a:r>
              <a:rPr lang="en-US" sz="3100" dirty="0" err="1"/>
              <a:t>Keskeiset</a:t>
            </a:r>
            <a:r>
              <a:rPr lang="en-US" sz="3100" dirty="0"/>
              <a:t> </a:t>
            </a:r>
            <a:r>
              <a:rPr lang="en-US" sz="3100" dirty="0" err="1"/>
              <a:t>havainnot</a:t>
            </a:r>
          </a:p>
        </p:txBody>
      </p:sp>
      <p:sp>
        <p:nvSpPr>
          <p:cNvPr id="4" name="Content Placeholder 3">
            <a:extLst>
              <a:ext uri="{FF2B5EF4-FFF2-40B4-BE49-F238E27FC236}">
                <a16:creationId xmlns:a16="http://schemas.microsoft.com/office/drawing/2014/main" id="{E840B0EF-5C57-C11A-61A2-090988F7EEC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1520" y="1984248"/>
            <a:ext cx="6858000" cy="4306770"/>
          </a:xfrm>
        </p:spPr>
        <p:txBody>
          <a:bodyPr vert="horz" lIns="91440" tIns="45720" rIns="91440" bIns="45720" rtlCol="0" anchor="t">
            <a:normAutofit/>
          </a:bodyPr>
          <a:lstStyle/>
          <a:p>
            <a:endParaRPr lang="en-US" sz="3000" dirty="0">
              <a:solidFill>
                <a:srgbClr val="000000"/>
              </a:solidFill>
              <a:latin typeface="Calibri"/>
              <a:ea typeface="Calibri"/>
              <a:cs typeface="Calibri"/>
            </a:endParaRPr>
          </a:p>
          <a:p>
            <a:r>
              <a:rPr lang="en-US" sz="3200" dirty="0" err="1">
                <a:solidFill>
                  <a:srgbClr val="000000"/>
                </a:solidFill>
                <a:latin typeface="Arial" panose="020B0604020202020204" pitchFamily="34" charset="0"/>
                <a:ea typeface="Calibri"/>
                <a:cs typeface="Arial" panose="020B0604020202020204" pitchFamily="34" charset="0"/>
              </a:rPr>
              <a:t>Hyvinvointia</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voidaan</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tukea</a:t>
            </a:r>
            <a:r>
              <a:rPr lang="en-US" sz="3200" dirty="0">
                <a:solidFill>
                  <a:srgbClr val="000000"/>
                </a:solidFill>
                <a:latin typeface="Arial" panose="020B0604020202020204" pitchFamily="34" charset="0"/>
                <a:ea typeface="Calibri"/>
                <a:cs typeface="Arial" panose="020B0604020202020204" pitchFamily="34" charset="0"/>
              </a:rPr>
              <a:t>:</a:t>
            </a:r>
            <a:endParaRPr lang="en-US" dirty="0">
              <a:latin typeface="Arial" panose="020B0604020202020204" pitchFamily="34" charset="0"/>
              <a:cs typeface="Arial" panose="020B0604020202020204" pitchFamily="34" charset="0"/>
            </a:endParaRPr>
          </a:p>
          <a:p>
            <a:r>
              <a:rPr lang="en-US" sz="3200" dirty="0">
                <a:solidFill>
                  <a:srgbClr val="000000"/>
                </a:solidFill>
                <a:latin typeface="Arial" panose="020B0604020202020204" pitchFamily="34" charset="0"/>
                <a:ea typeface="Calibri"/>
                <a:cs typeface="Arial" panose="020B0604020202020204" pitchFamily="34" charset="0"/>
              </a:rPr>
              <a:t>   - </a:t>
            </a:r>
            <a:r>
              <a:rPr lang="en-US" sz="3200" dirty="0" err="1">
                <a:solidFill>
                  <a:srgbClr val="000000"/>
                </a:solidFill>
                <a:latin typeface="Arial" panose="020B0604020202020204" pitchFamily="34" charset="0"/>
                <a:ea typeface="Calibri"/>
                <a:cs typeface="Arial" panose="020B0604020202020204" pitchFamily="34" charset="0"/>
              </a:rPr>
              <a:t>Riittävä</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ravinto</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uni</a:t>
            </a:r>
            <a:r>
              <a:rPr lang="en-US" sz="3200" dirty="0">
                <a:solidFill>
                  <a:srgbClr val="000000"/>
                </a:solidFill>
                <a:latin typeface="Arial" panose="020B0604020202020204" pitchFamily="34" charset="0"/>
                <a:ea typeface="Calibri"/>
                <a:cs typeface="Arial" panose="020B0604020202020204" pitchFamily="34" charset="0"/>
              </a:rPr>
              <a:t> ja </a:t>
            </a:r>
            <a:r>
              <a:rPr lang="en-US" sz="3200" dirty="0" err="1">
                <a:solidFill>
                  <a:srgbClr val="000000"/>
                </a:solidFill>
                <a:latin typeface="Arial" panose="020B0604020202020204" pitchFamily="34" charset="0"/>
                <a:ea typeface="Calibri"/>
                <a:cs typeface="Arial" panose="020B0604020202020204" pitchFamily="34" charset="0"/>
              </a:rPr>
              <a:t>liikunta</a:t>
            </a:r>
            <a:endParaRPr lang="en-US" sz="3200" dirty="0">
              <a:solidFill>
                <a:srgbClr val="000000"/>
              </a:solidFill>
              <a:latin typeface="Arial" panose="020B0604020202020204" pitchFamily="34" charset="0"/>
              <a:ea typeface="Calibri"/>
              <a:cs typeface="Arial" panose="020B0604020202020204" pitchFamily="34" charset="0"/>
            </a:endParaRPr>
          </a:p>
          <a:p>
            <a:r>
              <a:rPr lang="en-US" sz="3200" dirty="0">
                <a:solidFill>
                  <a:srgbClr val="000000"/>
                </a:solidFill>
                <a:latin typeface="Arial" panose="020B0604020202020204" pitchFamily="34" charset="0"/>
                <a:ea typeface="Calibri"/>
                <a:cs typeface="Arial" panose="020B0604020202020204" pitchFamily="34" charset="0"/>
              </a:rPr>
              <a:t>   - </a:t>
            </a:r>
            <a:r>
              <a:rPr lang="en-US" sz="3200" dirty="0" err="1">
                <a:solidFill>
                  <a:srgbClr val="000000"/>
                </a:solidFill>
                <a:latin typeface="Arial" panose="020B0604020202020204" pitchFamily="34" charset="0"/>
                <a:ea typeface="Calibri"/>
                <a:cs typeface="Arial" panose="020B0604020202020204" pitchFamily="34" charset="0"/>
              </a:rPr>
              <a:t>Yhteydenpito</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kodin</a:t>
            </a:r>
            <a:r>
              <a:rPr lang="en-US" sz="3200" dirty="0">
                <a:solidFill>
                  <a:srgbClr val="000000"/>
                </a:solidFill>
                <a:latin typeface="Arial" panose="020B0604020202020204" pitchFamily="34" charset="0"/>
                <a:ea typeface="Calibri"/>
                <a:cs typeface="Arial" panose="020B0604020202020204" pitchFamily="34" charset="0"/>
              </a:rPr>
              <a:t> ja </a:t>
            </a:r>
            <a:r>
              <a:rPr lang="en-US" sz="3200" dirty="0" err="1">
                <a:solidFill>
                  <a:srgbClr val="000000"/>
                </a:solidFill>
                <a:latin typeface="Arial" panose="020B0604020202020204" pitchFamily="34" charset="0"/>
                <a:ea typeface="Calibri"/>
                <a:cs typeface="Arial" panose="020B0604020202020204" pitchFamily="34" charset="0"/>
              </a:rPr>
              <a:t>koulun</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välillä</a:t>
            </a:r>
            <a:endParaRPr lang="en-US" dirty="0">
              <a:latin typeface="Arial" panose="020B0604020202020204" pitchFamily="34" charset="0"/>
              <a:cs typeface="Arial" panose="020B0604020202020204" pitchFamily="34" charset="0"/>
            </a:endParaRPr>
          </a:p>
          <a:p>
            <a:r>
              <a:rPr lang="en-US" sz="3200" dirty="0">
                <a:solidFill>
                  <a:srgbClr val="000000"/>
                </a:solidFill>
                <a:latin typeface="Arial" panose="020B0604020202020204" pitchFamily="34" charset="0"/>
                <a:ea typeface="Calibri"/>
                <a:cs typeface="Arial" panose="020B0604020202020204" pitchFamily="34" charset="0"/>
              </a:rPr>
              <a:t>  - </a:t>
            </a:r>
            <a:r>
              <a:rPr lang="en-US" sz="3200" dirty="0" err="1">
                <a:solidFill>
                  <a:srgbClr val="000000"/>
                </a:solidFill>
                <a:latin typeface="Arial" panose="020B0604020202020204" pitchFamily="34" charset="0"/>
                <a:ea typeface="Calibri"/>
                <a:cs typeface="Arial" panose="020B0604020202020204" pitchFamily="34" charset="0"/>
              </a:rPr>
              <a:t>Mahdollisuus</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keskusteluun</a:t>
            </a:r>
            <a:r>
              <a:rPr lang="en-US" sz="3200" dirty="0">
                <a:solidFill>
                  <a:srgbClr val="000000"/>
                </a:solidFill>
                <a:latin typeface="Arial" panose="020B0604020202020204" pitchFamily="34" charset="0"/>
                <a:ea typeface="Calibri"/>
                <a:cs typeface="Arial" panose="020B0604020202020204" pitchFamily="34" charset="0"/>
              </a:rPr>
              <a:t> ja </a:t>
            </a:r>
            <a:r>
              <a:rPr lang="en-US" sz="3200" dirty="0" err="1">
                <a:solidFill>
                  <a:srgbClr val="000000"/>
                </a:solidFill>
                <a:latin typeface="Arial" panose="020B0604020202020204" pitchFamily="34" charset="0"/>
                <a:ea typeface="Calibri"/>
                <a:cs typeface="Arial" panose="020B0604020202020204" pitchFamily="34" charset="0"/>
              </a:rPr>
              <a:t>tukeen</a:t>
            </a:r>
            <a:r>
              <a:rPr lang="en-US" sz="3200" dirty="0">
                <a:solidFill>
                  <a:srgbClr val="000000"/>
                </a:solidFill>
                <a:latin typeface="Arial" panose="020B0604020202020204" pitchFamily="34" charset="0"/>
                <a:ea typeface="Calibri"/>
                <a:cs typeface="Arial" panose="020B0604020202020204" pitchFamily="34" charset="0"/>
              </a:rPr>
              <a:t> </a:t>
            </a:r>
            <a:r>
              <a:rPr lang="en-US" sz="3200" dirty="0" err="1">
                <a:solidFill>
                  <a:srgbClr val="000000"/>
                </a:solidFill>
                <a:latin typeface="Arial" panose="020B0604020202020204" pitchFamily="34" charset="0"/>
                <a:ea typeface="Calibri"/>
                <a:cs typeface="Arial" panose="020B0604020202020204" pitchFamily="34" charset="0"/>
              </a:rPr>
              <a:t>koulussa</a:t>
            </a:r>
            <a:endParaRPr lang="en-US" dirty="0" err="1">
              <a:latin typeface="Arial" panose="020B0604020202020204" pitchFamily="34" charset="0"/>
              <a:cs typeface="Arial" panose="020B0604020202020204" pitchFamily="34" charset="0"/>
            </a:endParaRPr>
          </a:p>
          <a:p>
            <a:pPr marL="0" indent="0">
              <a:spcBef>
                <a:spcPts val="2500"/>
              </a:spcBef>
              <a:buFont typeface="Arial" panose="020B0604020202020204" pitchFamily="34" charset="0"/>
              <a:buNone/>
            </a:pPr>
            <a:endParaRPr lang="en-US" b="1" dirty="0"/>
          </a:p>
        </p:txBody>
      </p:sp>
      <p:pic>
        <p:nvPicPr>
          <p:cNvPr id="5" name="Content Placeholder 4" descr="Kuva nuoresta tytöstä, joka nostaa kätensä vastatakseen opettajansa kysymykseen">
            <a:extLst>
              <a:ext uri="{FF2B5EF4-FFF2-40B4-BE49-F238E27FC236}">
                <a16:creationId xmlns:a16="http://schemas.microsoft.com/office/drawing/2014/main" id="{4F12FCD2-872A-6E98-685C-4188EE5B1094}"/>
              </a:ext>
            </a:extLst>
          </p:cNvPr>
          <p:cNvPicPr>
            <a:picLocks noGrp="1" noChangeAspect="1"/>
          </p:cNvPicPr>
          <p:nvPr>
            <p:ph type="pic" sz="quarter" idx="18"/>
          </p:nvPr>
        </p:nvPicPr>
        <p:blipFill>
          <a:blip r:embed="rId3"/>
          <a:srcRect l="38412" r="37178"/>
          <a:stretch>
            <a:fillRect/>
          </a:stretch>
        </p:blipFill>
        <p:spPr>
          <a:xfrm>
            <a:off x="9603033" y="301752"/>
            <a:ext cx="2287214" cy="6254496"/>
          </a:xfrm>
          <a:prstGeom prst="rect">
            <a:avLst/>
          </a:prstGeom>
          <a:noFill/>
        </p:spPr>
      </p:pic>
    </p:spTree>
    <p:extLst>
      <p:ext uri="{BB962C8B-B14F-4D97-AF65-F5344CB8AC3E}">
        <p14:creationId xmlns:p14="http://schemas.microsoft.com/office/powerpoint/2010/main" val="1773709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844C6-9A7C-94D1-24F3-61475632F188}"/>
              </a:ext>
            </a:extLst>
          </p:cNvPr>
          <p:cNvSpPr>
            <a:spLocks noGrp="1"/>
          </p:cNvSpPr>
          <p:nvPr>
            <p:ph type="ctrTitle"/>
          </p:nvPr>
        </p:nvSpPr>
        <p:spPr>
          <a:xfrm>
            <a:off x="1524001" y="836955"/>
            <a:ext cx="5943600" cy="4649446"/>
          </a:xfrm>
        </p:spPr>
        <p:txBody>
          <a:bodyPr anchor="b">
            <a:normAutofit/>
          </a:bodyPr>
          <a:lstStyle/>
          <a:p>
            <a:r>
              <a:rPr lang="en-US"/>
              <a:t>Johdanto</a:t>
            </a:r>
          </a:p>
        </p:txBody>
      </p:sp>
    </p:spTree>
    <p:extLst>
      <p:ext uri="{BB962C8B-B14F-4D97-AF65-F5344CB8AC3E}">
        <p14:creationId xmlns:p14="http://schemas.microsoft.com/office/powerpoint/2010/main" val="13239876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9BA6B-EDF3-9659-AF7D-AC3C1B823446}"/>
              </a:ext>
            </a:extLst>
          </p:cNvPr>
          <p:cNvSpPr>
            <a:spLocks noGrp="1"/>
          </p:cNvSpPr>
          <p:nvPr>
            <p:ph type="title"/>
          </p:nvPr>
        </p:nvSpPr>
        <p:spPr>
          <a:xfrm>
            <a:off x="731520" y="731520"/>
            <a:ext cx="6858000" cy="914400"/>
          </a:xfrm>
        </p:spPr>
        <p:txBody>
          <a:bodyPr anchor="b">
            <a:normAutofit/>
          </a:bodyPr>
          <a:lstStyle/>
          <a:p>
            <a:r>
              <a:rPr lang="en-US" sz="3100"/>
              <a:t>Kouluterveyskyselyn esittely</a:t>
            </a:r>
          </a:p>
        </p:txBody>
      </p:sp>
      <p:sp>
        <p:nvSpPr>
          <p:cNvPr id="4" name="Content Placeholder 3">
            <a:extLst>
              <a:ext uri="{FF2B5EF4-FFF2-40B4-BE49-F238E27FC236}">
                <a16:creationId xmlns:a16="http://schemas.microsoft.com/office/drawing/2014/main" id="{27865E4A-62B7-AECC-2E40-D27055E0730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1520" y="1984248"/>
            <a:ext cx="6858000" cy="4306770"/>
          </a:xfrm>
        </p:spPr>
        <p:txBody>
          <a:bodyPr vert="horz" lIns="91440" tIns="45720" rIns="91440" bIns="45720" rtlCol="0" anchor="t">
            <a:normAutofit/>
          </a:bodyPr>
          <a:lstStyle/>
          <a:p>
            <a:pPr marL="0" indent="0">
              <a:spcBef>
                <a:spcPts val="2500"/>
              </a:spcBef>
              <a:buFont typeface="Arial" panose="020B0604020202020204" pitchFamily="34" charset="0"/>
              <a:buNone/>
            </a:pPr>
            <a:r>
              <a:rPr lang="en-US" b="1" dirty="0" err="1"/>
              <a:t>Kyselyn</a:t>
            </a:r>
            <a:r>
              <a:rPr lang="en-US" b="1" dirty="0"/>
              <a:t> </a:t>
            </a:r>
            <a:r>
              <a:rPr lang="en-US" b="1" dirty="0" err="1"/>
              <a:t>tavoite</a:t>
            </a:r>
            <a:r>
              <a:rPr lang="en-US" b="1" dirty="0"/>
              <a:t> ja </a:t>
            </a:r>
            <a:r>
              <a:rPr lang="en-US" b="1" dirty="0" err="1"/>
              <a:t>osallistujat</a:t>
            </a:r>
            <a:endParaRPr lang="en-US" b="1" dirty="0"/>
          </a:p>
          <a:p>
            <a:pPr marL="0" lvl="1"/>
            <a:r>
              <a:rPr dirty="0" err="1"/>
              <a:t>Kouluterveyskysely</a:t>
            </a:r>
            <a:r>
              <a:rPr dirty="0"/>
              <a:t> </a:t>
            </a:r>
            <a:r>
              <a:rPr dirty="0" err="1"/>
              <a:t>kartoittaa</a:t>
            </a:r>
            <a:r>
              <a:rPr dirty="0"/>
              <a:t> </a:t>
            </a:r>
            <a:r>
              <a:rPr dirty="0" err="1"/>
              <a:t>oppilaiden</a:t>
            </a:r>
            <a:r>
              <a:rPr dirty="0"/>
              <a:t> </a:t>
            </a:r>
            <a:r>
              <a:rPr dirty="0" err="1"/>
              <a:t>hyvinvointia</a:t>
            </a:r>
            <a:r>
              <a:rPr dirty="0"/>
              <a:t>, </a:t>
            </a:r>
            <a:r>
              <a:rPr dirty="0" err="1"/>
              <a:t>koulukokemuksia</a:t>
            </a:r>
            <a:r>
              <a:rPr dirty="0"/>
              <a:t> ja </a:t>
            </a:r>
            <a:r>
              <a:rPr dirty="0" err="1"/>
              <a:t>terveystottumuksia</a:t>
            </a:r>
            <a:r>
              <a:rPr dirty="0"/>
              <a:t> </a:t>
            </a:r>
            <a:r>
              <a:rPr dirty="0" err="1"/>
              <a:t>Merikarvian</a:t>
            </a:r>
            <a:r>
              <a:rPr dirty="0"/>
              <a:t> 8. ja 9. </a:t>
            </a:r>
            <a:r>
              <a:rPr dirty="0" err="1"/>
              <a:t>luokan</a:t>
            </a:r>
            <a:r>
              <a:rPr dirty="0"/>
              <a:t> </a:t>
            </a:r>
            <a:r>
              <a:rPr dirty="0" err="1"/>
              <a:t>oppilailla</a:t>
            </a:r>
            <a:r>
              <a:rPr lang="en-US" dirty="0"/>
              <a:t> </a:t>
            </a:r>
            <a:r>
              <a:rPr lang="en-US" dirty="0" err="1"/>
              <a:t>keväällä</a:t>
            </a:r>
            <a:r>
              <a:rPr dirty="0"/>
              <a:t> 2025.</a:t>
            </a:r>
            <a:endParaRPr lang="en-US" dirty="0"/>
          </a:p>
          <a:p>
            <a:pPr marL="0" indent="0">
              <a:spcBef>
                <a:spcPts val="2500"/>
              </a:spcBef>
              <a:buFont typeface="Arial" panose="020B0604020202020204" pitchFamily="34" charset="0"/>
              <a:buNone/>
            </a:pPr>
            <a:r>
              <a:rPr lang="en-US" b="1" dirty="0" err="1"/>
              <a:t>Kyselyn</a:t>
            </a:r>
            <a:r>
              <a:rPr lang="en-US" b="1" dirty="0"/>
              <a:t> </a:t>
            </a:r>
            <a:r>
              <a:rPr lang="en-US" b="1" dirty="0" err="1"/>
              <a:t>käsitellyt</a:t>
            </a:r>
            <a:r>
              <a:rPr lang="en-US" b="1" dirty="0"/>
              <a:t> </a:t>
            </a:r>
            <a:r>
              <a:rPr lang="en-US" b="1" dirty="0" err="1"/>
              <a:t>keskeiset</a:t>
            </a:r>
            <a:r>
              <a:rPr lang="en-US" b="1" dirty="0"/>
              <a:t> </a:t>
            </a:r>
            <a:r>
              <a:rPr lang="en-US" b="1" dirty="0" err="1"/>
              <a:t>teemat</a:t>
            </a:r>
            <a:endParaRPr lang="en-US" b="1" dirty="0"/>
          </a:p>
          <a:p>
            <a:pPr marL="0" lvl="1" indent="0">
              <a:buFont typeface="Arial" panose="020B0604020202020204" pitchFamily="34" charset="0"/>
              <a:buNone/>
            </a:pPr>
            <a:r>
              <a:rPr dirty="0" err="1"/>
              <a:t>Kyselyssä</a:t>
            </a:r>
            <a:r>
              <a:rPr dirty="0"/>
              <a:t> </a:t>
            </a:r>
            <a:r>
              <a:rPr dirty="0" err="1"/>
              <a:t>käsiteltiin</a:t>
            </a:r>
            <a:r>
              <a:rPr dirty="0"/>
              <a:t> </a:t>
            </a:r>
            <a:r>
              <a:rPr dirty="0" err="1"/>
              <a:t>koulu-uupumusta</a:t>
            </a:r>
            <a:r>
              <a:rPr dirty="0"/>
              <a:t>, </a:t>
            </a:r>
            <a:r>
              <a:rPr dirty="0" err="1"/>
              <a:t>koulumotivaatiota</a:t>
            </a:r>
            <a:r>
              <a:rPr dirty="0"/>
              <a:t>, </a:t>
            </a:r>
            <a:r>
              <a:rPr dirty="0" err="1"/>
              <a:t>ahdistuneisuutta</a:t>
            </a:r>
            <a:r>
              <a:rPr dirty="0"/>
              <a:t>, </a:t>
            </a:r>
            <a:r>
              <a:rPr dirty="0" err="1"/>
              <a:t>kouluruokailua</a:t>
            </a:r>
            <a:r>
              <a:rPr dirty="0"/>
              <a:t>, </a:t>
            </a:r>
            <a:r>
              <a:rPr dirty="0" err="1"/>
              <a:t>liikuntaa</a:t>
            </a:r>
            <a:r>
              <a:rPr dirty="0"/>
              <a:t> ja </a:t>
            </a:r>
            <a:r>
              <a:rPr dirty="0" err="1"/>
              <a:t>yksinäisyyden</a:t>
            </a:r>
            <a:r>
              <a:rPr dirty="0"/>
              <a:t> </a:t>
            </a:r>
            <a:r>
              <a:rPr dirty="0" err="1"/>
              <a:t>kokemuksia</a:t>
            </a:r>
            <a:r>
              <a:rPr dirty="0"/>
              <a:t>.</a:t>
            </a:r>
            <a:endParaRPr lang="en-US" dirty="0"/>
          </a:p>
          <a:p>
            <a:pPr marL="0" indent="0">
              <a:spcBef>
                <a:spcPts val="2500"/>
              </a:spcBef>
              <a:buFont typeface="Arial" panose="020B0604020202020204" pitchFamily="34" charset="0"/>
              <a:buNone/>
            </a:pPr>
            <a:r>
              <a:rPr lang="en-US" b="1" dirty="0" err="1"/>
              <a:t>Tulosten</a:t>
            </a:r>
            <a:r>
              <a:rPr lang="en-US" b="1" dirty="0"/>
              <a:t> </a:t>
            </a:r>
            <a:r>
              <a:rPr lang="en-US" b="1" dirty="0" err="1"/>
              <a:t>vertailu</a:t>
            </a:r>
            <a:r>
              <a:rPr lang="en-US" b="1" dirty="0"/>
              <a:t> ja </a:t>
            </a:r>
            <a:r>
              <a:rPr lang="en-US" b="1" dirty="0" err="1"/>
              <a:t>analyysi</a:t>
            </a:r>
            <a:endParaRPr lang="en-US" b="1" dirty="0"/>
          </a:p>
          <a:p>
            <a:pPr marL="0" lvl="1"/>
            <a:r>
              <a:rPr dirty="0" err="1"/>
              <a:t>Tuloksia</a:t>
            </a:r>
            <a:r>
              <a:rPr dirty="0"/>
              <a:t> </a:t>
            </a:r>
            <a:r>
              <a:rPr dirty="0" err="1"/>
              <a:t>verrattiin</a:t>
            </a:r>
            <a:r>
              <a:rPr dirty="0"/>
              <a:t> </a:t>
            </a:r>
            <a:r>
              <a:rPr dirty="0" err="1"/>
              <a:t>valtakunnallisiin</a:t>
            </a:r>
            <a:r>
              <a:rPr dirty="0"/>
              <a:t> </a:t>
            </a:r>
            <a:r>
              <a:rPr dirty="0" err="1"/>
              <a:t>keskiarvoihin</a:t>
            </a:r>
            <a:r>
              <a:rPr dirty="0"/>
              <a:t> </a:t>
            </a:r>
            <a:r>
              <a:rPr dirty="0" err="1"/>
              <a:t>vuosilta</a:t>
            </a:r>
            <a:r>
              <a:rPr dirty="0"/>
              <a:t> 2021, 2023 ja 2025 </a:t>
            </a:r>
            <a:r>
              <a:rPr dirty="0" err="1"/>
              <a:t>paikallisen</a:t>
            </a:r>
            <a:r>
              <a:rPr dirty="0"/>
              <a:t> </a:t>
            </a:r>
            <a:r>
              <a:rPr dirty="0" err="1"/>
              <a:t>kehityksen</a:t>
            </a:r>
            <a:r>
              <a:rPr dirty="0"/>
              <a:t> </a:t>
            </a:r>
            <a:r>
              <a:rPr dirty="0" err="1"/>
              <a:t>arvioimiseksi</a:t>
            </a:r>
            <a:r>
              <a:rPr dirty="0"/>
              <a:t>.</a:t>
            </a:r>
            <a:r>
              <a:rPr lang="en-US" dirty="0"/>
              <a:t> </a:t>
            </a:r>
          </a:p>
        </p:txBody>
      </p:sp>
      <p:pic>
        <p:nvPicPr>
          <p:cNvPr id="5" name="Content Placeholder 4" descr="Kaksi naista keskustelemassa yrityksen tuloista kannettavan tietokoneen vieressä">
            <a:extLst>
              <a:ext uri="{FF2B5EF4-FFF2-40B4-BE49-F238E27FC236}">
                <a16:creationId xmlns:a16="http://schemas.microsoft.com/office/drawing/2014/main" id="{2E4A64A8-B7FC-4093-A5B4-64D31DDDCBAC}"/>
              </a:ext>
            </a:extLst>
          </p:cNvPr>
          <p:cNvPicPr>
            <a:picLocks noGrp="1" noChangeAspect="1"/>
          </p:cNvPicPr>
          <p:nvPr>
            <p:ph type="pic" sz="quarter" idx="18"/>
          </p:nvPr>
        </p:nvPicPr>
        <p:blipFill>
          <a:blip r:embed="rId3"/>
          <a:srcRect l="46172" r="29418"/>
          <a:stretch>
            <a:fillRect/>
          </a:stretch>
        </p:blipFill>
        <p:spPr>
          <a:xfrm>
            <a:off x="9603033" y="301752"/>
            <a:ext cx="2287214" cy="6254496"/>
          </a:xfrm>
          <a:prstGeom prst="rect">
            <a:avLst/>
          </a:prstGeom>
          <a:noFill/>
        </p:spPr>
      </p:pic>
    </p:spTree>
    <p:extLst>
      <p:ext uri="{BB962C8B-B14F-4D97-AF65-F5344CB8AC3E}">
        <p14:creationId xmlns:p14="http://schemas.microsoft.com/office/powerpoint/2010/main" val="2414034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B124C-7A38-BB21-78C1-4363DB57BAF4}"/>
              </a:ext>
            </a:extLst>
          </p:cNvPr>
          <p:cNvSpPr>
            <a:spLocks noGrp="1"/>
          </p:cNvSpPr>
          <p:nvPr>
            <p:ph type="ctrTitle"/>
          </p:nvPr>
        </p:nvSpPr>
        <p:spPr>
          <a:xfrm>
            <a:off x="1524001" y="836955"/>
            <a:ext cx="5943600" cy="4649446"/>
          </a:xfrm>
        </p:spPr>
        <p:txBody>
          <a:bodyPr anchor="b">
            <a:normAutofit/>
          </a:bodyPr>
          <a:lstStyle/>
          <a:p>
            <a:r>
              <a:rPr lang="en-US" sz="4400"/>
              <a:t>Vastaajamäärä ja tulosten tulkinta</a:t>
            </a:r>
          </a:p>
        </p:txBody>
      </p:sp>
    </p:spTree>
    <p:extLst>
      <p:ext uri="{BB962C8B-B14F-4D97-AF65-F5344CB8AC3E}">
        <p14:creationId xmlns:p14="http://schemas.microsoft.com/office/powerpoint/2010/main" val="1254699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9D83D-6ECE-4F27-B0E1-86DA4ED8F940}"/>
              </a:ext>
            </a:extLst>
          </p:cNvPr>
          <p:cNvSpPr>
            <a:spLocks noGrp="1"/>
          </p:cNvSpPr>
          <p:nvPr>
            <p:ph type="title"/>
          </p:nvPr>
        </p:nvSpPr>
        <p:spPr>
          <a:xfrm>
            <a:off x="731520" y="731520"/>
            <a:ext cx="6858000" cy="914400"/>
          </a:xfrm>
        </p:spPr>
        <p:txBody>
          <a:bodyPr anchor="b">
            <a:normAutofit/>
          </a:bodyPr>
          <a:lstStyle/>
          <a:p>
            <a:r>
              <a:rPr lang="en-US" sz="3100"/>
              <a:t>Vastaajien määrä ja tilastollinen merkitys</a:t>
            </a:r>
          </a:p>
        </p:txBody>
      </p:sp>
      <p:sp>
        <p:nvSpPr>
          <p:cNvPr id="4" name="Content Placeholder 3">
            <a:extLst>
              <a:ext uri="{FF2B5EF4-FFF2-40B4-BE49-F238E27FC236}">
                <a16:creationId xmlns:a16="http://schemas.microsoft.com/office/drawing/2014/main" id="{5875F456-2749-7F1B-7FE2-662E75A8743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1520" y="1984248"/>
            <a:ext cx="6858000" cy="4306770"/>
          </a:xfrm>
        </p:spPr>
        <p:txBody>
          <a:bodyPr vert="horz" lIns="91440" tIns="45720" rIns="91440" bIns="45720" rtlCol="0" anchor="t">
            <a:normAutofit/>
          </a:bodyPr>
          <a:lstStyle/>
          <a:p>
            <a:pPr marL="0" indent="0">
              <a:spcBef>
                <a:spcPts val="2500"/>
              </a:spcBef>
              <a:buFont typeface="Arial" panose="020B0604020202020204" pitchFamily="34" charset="0"/>
              <a:buNone/>
            </a:pPr>
            <a:r>
              <a:rPr lang="en-US" b="1" dirty="0" err="1"/>
              <a:t>Vastaajamäärän</a:t>
            </a:r>
            <a:r>
              <a:rPr lang="en-US" b="1" dirty="0"/>
              <a:t> </a:t>
            </a:r>
            <a:r>
              <a:rPr lang="en-US" b="1" dirty="0" err="1"/>
              <a:t>merkitys</a:t>
            </a:r>
          </a:p>
          <a:p>
            <a:pPr marL="0" lvl="1" indent="0">
              <a:buFont typeface="Arial" panose="020B0604020202020204" pitchFamily="34" charset="0"/>
              <a:buNone/>
            </a:pPr>
            <a:r>
              <a:rPr dirty="0"/>
              <a:t>63 </a:t>
            </a:r>
            <a:r>
              <a:rPr dirty="0" err="1"/>
              <a:t>oppilaan</a:t>
            </a:r>
            <a:r>
              <a:rPr dirty="0"/>
              <a:t> </a:t>
            </a:r>
            <a:r>
              <a:rPr dirty="0" err="1"/>
              <a:t>vastaajamäärä</a:t>
            </a:r>
            <a:r>
              <a:rPr dirty="0"/>
              <a:t> </a:t>
            </a:r>
            <a:r>
              <a:rPr dirty="0" err="1"/>
              <a:t>tarkoittaa</a:t>
            </a:r>
            <a:r>
              <a:rPr dirty="0"/>
              <a:t>, </a:t>
            </a:r>
            <a:r>
              <a:rPr dirty="0" err="1"/>
              <a:t>että</a:t>
            </a:r>
            <a:r>
              <a:rPr dirty="0"/>
              <a:t> </a:t>
            </a:r>
            <a:r>
              <a:rPr dirty="0" err="1"/>
              <a:t>jokainen</a:t>
            </a:r>
            <a:r>
              <a:rPr dirty="0"/>
              <a:t> </a:t>
            </a:r>
            <a:r>
              <a:rPr dirty="0" err="1"/>
              <a:t>vastaus</a:t>
            </a:r>
            <a:r>
              <a:rPr dirty="0"/>
              <a:t> </a:t>
            </a:r>
            <a:r>
              <a:rPr dirty="0" err="1"/>
              <a:t>edustaa</a:t>
            </a:r>
            <a:r>
              <a:rPr dirty="0"/>
              <a:t> </a:t>
            </a:r>
            <a:r>
              <a:rPr dirty="0" err="1"/>
              <a:t>noin</a:t>
            </a:r>
            <a:r>
              <a:rPr dirty="0"/>
              <a:t> 1,6 </a:t>
            </a:r>
            <a:r>
              <a:rPr dirty="0" err="1"/>
              <a:t>prosenttia</a:t>
            </a:r>
            <a:r>
              <a:rPr dirty="0"/>
              <a:t> </a:t>
            </a:r>
            <a:r>
              <a:rPr dirty="0" err="1"/>
              <a:t>kokonaisuudesta</a:t>
            </a:r>
            <a:r>
              <a:rPr dirty="0"/>
              <a:t>.</a:t>
            </a:r>
            <a:r>
              <a:rPr lang="fi-FI" dirty="0"/>
              <a:t> Kaikkiin kysymyksiin ei ole ollut pakko vastata. </a:t>
            </a:r>
          </a:p>
          <a:p>
            <a:pPr marL="0" lvl="1" indent="0">
              <a:buFont typeface="Arial" panose="020B0604020202020204" pitchFamily="34" charset="0"/>
              <a:buNone/>
            </a:pPr>
            <a:endParaRPr lang="fi-FI" b="1" dirty="0"/>
          </a:p>
          <a:p>
            <a:pPr marL="0" lvl="1" indent="0">
              <a:buFont typeface="Arial" panose="020B0604020202020204" pitchFamily="34" charset="0"/>
              <a:buNone/>
            </a:pPr>
            <a:r>
              <a:rPr lang="en-US" b="1" dirty="0" err="1"/>
              <a:t>Tulosten</a:t>
            </a:r>
            <a:r>
              <a:rPr lang="en-US" b="1" dirty="0"/>
              <a:t> </a:t>
            </a:r>
            <a:r>
              <a:rPr lang="en-US" b="1" dirty="0" err="1"/>
              <a:t>herkkyys</a:t>
            </a:r>
            <a:r>
              <a:rPr lang="en-US" b="1" dirty="0"/>
              <a:t> </a:t>
            </a:r>
            <a:r>
              <a:rPr lang="en-US" b="1" dirty="0" err="1"/>
              <a:t>muutoksille</a:t>
            </a:r>
            <a:endParaRPr lang="en-US" b="1" dirty="0"/>
          </a:p>
          <a:p>
            <a:pPr marL="0" lvl="1" indent="0">
              <a:buFont typeface="Arial" panose="020B0604020202020204" pitchFamily="34" charset="0"/>
              <a:buNone/>
            </a:pPr>
            <a:r>
              <a:rPr dirty="0" err="1"/>
              <a:t>Kolmen</a:t>
            </a:r>
            <a:r>
              <a:rPr dirty="0"/>
              <a:t> </a:t>
            </a:r>
            <a:r>
              <a:rPr dirty="0" err="1"/>
              <a:t>oppilaan</a:t>
            </a:r>
            <a:r>
              <a:rPr dirty="0"/>
              <a:t> </a:t>
            </a:r>
            <a:r>
              <a:rPr dirty="0" err="1"/>
              <a:t>mielipiteen</a:t>
            </a:r>
            <a:r>
              <a:rPr dirty="0"/>
              <a:t> </a:t>
            </a:r>
            <a:r>
              <a:rPr dirty="0" err="1"/>
              <a:t>muutos</a:t>
            </a:r>
            <a:r>
              <a:rPr dirty="0"/>
              <a:t> </a:t>
            </a:r>
            <a:r>
              <a:rPr dirty="0" err="1"/>
              <a:t>voi</a:t>
            </a:r>
            <a:r>
              <a:rPr dirty="0"/>
              <a:t> </a:t>
            </a:r>
            <a:r>
              <a:rPr dirty="0" err="1"/>
              <a:t>vaikuttaa</a:t>
            </a:r>
            <a:r>
              <a:rPr dirty="0"/>
              <a:t> </a:t>
            </a:r>
            <a:r>
              <a:rPr dirty="0" err="1"/>
              <a:t>jopa</a:t>
            </a:r>
            <a:r>
              <a:rPr dirty="0"/>
              <a:t> 9,5 </a:t>
            </a:r>
            <a:r>
              <a:rPr dirty="0" err="1"/>
              <a:t>prosenttiyksikön</a:t>
            </a:r>
            <a:r>
              <a:rPr dirty="0"/>
              <a:t> </a:t>
            </a:r>
            <a:r>
              <a:rPr dirty="0" err="1"/>
              <a:t>muutokseen</a:t>
            </a:r>
            <a:r>
              <a:rPr dirty="0"/>
              <a:t> </a:t>
            </a:r>
            <a:r>
              <a:rPr dirty="0" err="1"/>
              <a:t>tuloksissa</a:t>
            </a:r>
            <a:r>
              <a:rPr dirty="0"/>
              <a:t>.</a:t>
            </a:r>
            <a:endParaRPr lang="en-US" dirty="0"/>
          </a:p>
          <a:p>
            <a:pPr marL="0" indent="0">
              <a:spcBef>
                <a:spcPts val="2500"/>
              </a:spcBef>
              <a:buFont typeface="Arial" panose="020B0604020202020204" pitchFamily="34" charset="0"/>
              <a:buNone/>
            </a:pPr>
            <a:r>
              <a:rPr lang="en-US" b="1" dirty="0" err="1"/>
              <a:t>Tulosten</a:t>
            </a:r>
            <a:r>
              <a:rPr lang="en-US" b="1" dirty="0"/>
              <a:t> </a:t>
            </a:r>
            <a:r>
              <a:rPr lang="en-US" b="1" dirty="0" err="1"/>
              <a:t>kriittinen</a:t>
            </a:r>
            <a:r>
              <a:rPr lang="en-US" b="1" dirty="0"/>
              <a:t> </a:t>
            </a:r>
            <a:r>
              <a:rPr lang="en-US" b="1" dirty="0" err="1"/>
              <a:t>tarkastelu</a:t>
            </a:r>
          </a:p>
          <a:p>
            <a:pPr marL="0" lvl="1" indent="0">
              <a:buFont typeface="Arial" panose="020B0604020202020204" pitchFamily="34" charset="0"/>
              <a:buNone/>
            </a:pPr>
            <a:r>
              <a:rPr dirty="0" err="1"/>
              <a:t>Tulokset</a:t>
            </a:r>
            <a:r>
              <a:rPr dirty="0"/>
              <a:t> </a:t>
            </a:r>
            <a:r>
              <a:rPr dirty="0" err="1"/>
              <a:t>heijastavat</a:t>
            </a:r>
            <a:r>
              <a:rPr dirty="0"/>
              <a:t> </a:t>
            </a:r>
            <a:r>
              <a:rPr dirty="0" err="1"/>
              <a:t>vastaajien</a:t>
            </a:r>
            <a:r>
              <a:rPr dirty="0"/>
              <a:t> </a:t>
            </a:r>
            <a:r>
              <a:rPr dirty="0" err="1"/>
              <a:t>kokemuksia</a:t>
            </a:r>
            <a:r>
              <a:rPr dirty="0"/>
              <a:t>, </a:t>
            </a:r>
            <a:r>
              <a:rPr dirty="0" err="1"/>
              <a:t>eivät</a:t>
            </a:r>
            <a:r>
              <a:rPr dirty="0"/>
              <a:t> </a:t>
            </a:r>
            <a:r>
              <a:rPr dirty="0" err="1"/>
              <a:t>absoluuttisia</a:t>
            </a:r>
            <a:r>
              <a:rPr dirty="0"/>
              <a:t> </a:t>
            </a:r>
            <a:r>
              <a:rPr dirty="0" err="1"/>
              <a:t>totuuksia</a:t>
            </a:r>
            <a:r>
              <a:rPr dirty="0"/>
              <a:t>.</a:t>
            </a:r>
            <a:endParaRPr lang="en-US" dirty="0"/>
          </a:p>
          <a:p>
            <a:pPr marL="0" indent="0">
              <a:spcBef>
                <a:spcPts val="2500"/>
              </a:spcBef>
              <a:buFont typeface="Arial" panose="020B0604020202020204" pitchFamily="34" charset="0"/>
              <a:buNone/>
            </a:pPr>
            <a:endParaRPr lang="en-US" b="1" dirty="0"/>
          </a:p>
        </p:txBody>
      </p:sp>
      <p:pic>
        <p:nvPicPr>
          <p:cNvPr id="5" name="Content Placeholder 4" descr="Sulattele nuo tosiasiat ja luvut... liikelounaan kirjaimellinen tulkinta.">
            <a:extLst>
              <a:ext uri="{FF2B5EF4-FFF2-40B4-BE49-F238E27FC236}">
                <a16:creationId xmlns:a16="http://schemas.microsoft.com/office/drawing/2014/main" id="{4B232840-2596-4746-9D36-AA4F14941470}"/>
              </a:ext>
            </a:extLst>
          </p:cNvPr>
          <p:cNvPicPr>
            <a:picLocks noGrp="1" noChangeAspect="1"/>
          </p:cNvPicPr>
          <p:nvPr>
            <p:ph type="pic" sz="quarter" idx="18"/>
          </p:nvPr>
        </p:nvPicPr>
        <p:blipFill>
          <a:blip r:embed="rId3"/>
          <a:srcRect l="41173" r="34417"/>
          <a:stretch>
            <a:fillRect/>
          </a:stretch>
        </p:blipFill>
        <p:spPr>
          <a:xfrm>
            <a:off x="9603033" y="301752"/>
            <a:ext cx="2287214" cy="6254496"/>
          </a:xfrm>
          <a:prstGeom prst="rect">
            <a:avLst/>
          </a:prstGeom>
          <a:noFill/>
        </p:spPr>
      </p:pic>
    </p:spTree>
    <p:extLst>
      <p:ext uri="{BB962C8B-B14F-4D97-AF65-F5344CB8AC3E}">
        <p14:creationId xmlns:p14="http://schemas.microsoft.com/office/powerpoint/2010/main" val="10260659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6E4F8-033B-8D14-38D3-93DE463402A3}"/>
              </a:ext>
            </a:extLst>
          </p:cNvPr>
          <p:cNvSpPr>
            <a:spLocks noGrp="1"/>
          </p:cNvSpPr>
          <p:nvPr>
            <p:ph type="ctrTitle"/>
          </p:nvPr>
        </p:nvSpPr>
        <p:spPr>
          <a:xfrm>
            <a:off x="1524001" y="836955"/>
            <a:ext cx="8079081" cy="4649446"/>
          </a:xfrm>
        </p:spPr>
        <p:txBody>
          <a:bodyPr anchor="b">
            <a:normAutofit/>
          </a:bodyPr>
          <a:lstStyle/>
          <a:p>
            <a:r>
              <a:rPr lang="en-US" dirty="0" err="1"/>
              <a:t>Keskeiset</a:t>
            </a:r>
            <a:r>
              <a:rPr lang="en-US" dirty="0"/>
              <a:t> </a:t>
            </a:r>
            <a:r>
              <a:rPr lang="en-US" dirty="0" err="1"/>
              <a:t>tulokset</a:t>
            </a:r>
            <a:r>
              <a:rPr lang="en-US"/>
              <a:t> </a:t>
            </a:r>
            <a:r>
              <a:rPr lang="en-US" err="1"/>
              <a:t>prosentteina</a:t>
            </a:r>
            <a:endParaRPr lang="en-US" dirty="0" err="1"/>
          </a:p>
        </p:txBody>
      </p:sp>
    </p:spTree>
    <p:extLst>
      <p:ext uri="{BB962C8B-B14F-4D97-AF65-F5344CB8AC3E}">
        <p14:creationId xmlns:p14="http://schemas.microsoft.com/office/powerpoint/2010/main" val="455487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304D-E952-9140-4FA9-627C562D47DC}"/>
              </a:ext>
            </a:extLst>
          </p:cNvPr>
          <p:cNvSpPr>
            <a:spLocks noGrp="1"/>
          </p:cNvSpPr>
          <p:nvPr>
            <p:ph type="title"/>
          </p:nvPr>
        </p:nvSpPr>
        <p:spPr>
          <a:xfrm>
            <a:off x="731520" y="731520"/>
            <a:ext cx="10056254" cy="255808"/>
          </a:xfrm>
        </p:spPr>
        <p:txBody>
          <a:bodyPr>
            <a:normAutofit fontScale="90000"/>
          </a:bodyPr>
          <a:lstStyle/>
          <a:p>
            <a:r>
              <a:rPr lang="en-US" dirty="0"/>
              <a:t> </a:t>
            </a:r>
          </a:p>
        </p:txBody>
      </p:sp>
      <p:graphicFrame>
        <p:nvGraphicFramePr>
          <p:cNvPr id="7" name="Content Placeholder 6">
            <a:extLst>
              <a:ext uri="{FF2B5EF4-FFF2-40B4-BE49-F238E27FC236}">
                <a16:creationId xmlns:a16="http://schemas.microsoft.com/office/drawing/2014/main" id="{E73E2800-63C0-96B6-07F7-CA79A6E6C81C}"/>
              </a:ext>
            </a:extLst>
          </p:cNvPr>
          <p:cNvGraphicFramePr>
            <a:graphicFrameLocks noGrp="1"/>
          </p:cNvGraphicFramePr>
          <p:nvPr>
            <p:ph sz="quarter" idx="13"/>
            <p:extLst>
              <p:ext uri="{D42A27DB-BD31-4B8C-83A1-F6EECF244321}">
                <p14:modId xmlns:p14="http://schemas.microsoft.com/office/powerpoint/2010/main" val="705287626"/>
              </p:ext>
            </p:extLst>
          </p:nvPr>
        </p:nvGraphicFramePr>
        <p:xfrm>
          <a:off x="620888" y="940740"/>
          <a:ext cx="10950569" cy="5695605"/>
        </p:xfrm>
        <a:graphic>
          <a:graphicData uri="http://schemas.openxmlformats.org/drawingml/2006/table">
            <a:tbl>
              <a:tblPr bandRow="1">
                <a:tableStyleId>{5C22544A-7EE6-4342-B048-85BDC9FD1C3A}</a:tableStyleId>
              </a:tblPr>
              <a:tblGrid>
                <a:gridCol w="1564367">
                  <a:extLst>
                    <a:ext uri="{9D8B030D-6E8A-4147-A177-3AD203B41FA5}">
                      <a16:colId xmlns:a16="http://schemas.microsoft.com/office/drawing/2014/main" val="670245873"/>
                    </a:ext>
                  </a:extLst>
                </a:gridCol>
                <a:gridCol w="1564367">
                  <a:extLst>
                    <a:ext uri="{9D8B030D-6E8A-4147-A177-3AD203B41FA5}">
                      <a16:colId xmlns:a16="http://schemas.microsoft.com/office/drawing/2014/main" val="2380789523"/>
                    </a:ext>
                  </a:extLst>
                </a:gridCol>
                <a:gridCol w="1564367">
                  <a:extLst>
                    <a:ext uri="{9D8B030D-6E8A-4147-A177-3AD203B41FA5}">
                      <a16:colId xmlns:a16="http://schemas.microsoft.com/office/drawing/2014/main" val="3304820425"/>
                    </a:ext>
                  </a:extLst>
                </a:gridCol>
                <a:gridCol w="1564367">
                  <a:extLst>
                    <a:ext uri="{9D8B030D-6E8A-4147-A177-3AD203B41FA5}">
                      <a16:colId xmlns:a16="http://schemas.microsoft.com/office/drawing/2014/main" val="800181088"/>
                    </a:ext>
                  </a:extLst>
                </a:gridCol>
                <a:gridCol w="1564367">
                  <a:extLst>
                    <a:ext uri="{9D8B030D-6E8A-4147-A177-3AD203B41FA5}">
                      <a16:colId xmlns:a16="http://schemas.microsoft.com/office/drawing/2014/main" val="3239149515"/>
                    </a:ext>
                  </a:extLst>
                </a:gridCol>
                <a:gridCol w="1564367">
                  <a:extLst>
                    <a:ext uri="{9D8B030D-6E8A-4147-A177-3AD203B41FA5}">
                      <a16:colId xmlns:a16="http://schemas.microsoft.com/office/drawing/2014/main" val="2256345400"/>
                    </a:ext>
                  </a:extLst>
                </a:gridCol>
                <a:gridCol w="1564367">
                  <a:extLst>
                    <a:ext uri="{9D8B030D-6E8A-4147-A177-3AD203B41FA5}">
                      <a16:colId xmlns:a16="http://schemas.microsoft.com/office/drawing/2014/main" val="2813614609"/>
                    </a:ext>
                  </a:extLst>
                </a:gridCol>
              </a:tblGrid>
              <a:tr h="690948">
                <a:tc>
                  <a:txBody>
                    <a:bodyPr/>
                    <a:lstStyle/>
                    <a:p>
                      <a:pPr fontAlgn="t">
                        <a:buNone/>
                      </a:pPr>
                      <a:br>
                        <a:rPr lang="en-US" dirty="0">
                          <a:effectLst/>
                        </a:rPr>
                      </a:br>
                      <a:r>
                        <a:rPr lang="en-US" dirty="0" err="1">
                          <a:effectLst/>
                        </a:rPr>
                        <a:t>Indikaattori</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err="1">
                          <a:solidFill>
                            <a:srgbClr val="000000"/>
                          </a:solidFill>
                          <a:effectLst/>
                          <a:latin typeface="Arial"/>
                        </a:rPr>
                        <a:t>Merikarvia</a:t>
                      </a:r>
                      <a:r>
                        <a:rPr lang="en-US" sz="1100" b="0" i="0" u="none" strike="noStrike" dirty="0">
                          <a:solidFill>
                            <a:srgbClr val="000000"/>
                          </a:solidFill>
                          <a:effectLst/>
                          <a:latin typeface="Arial"/>
                        </a:rPr>
                        <a:t> 2021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err="1">
                          <a:solidFill>
                            <a:srgbClr val="000000"/>
                          </a:solidFill>
                          <a:effectLst/>
                          <a:latin typeface="Arial"/>
                        </a:rPr>
                        <a:t>Merikarvia</a:t>
                      </a:r>
                      <a:r>
                        <a:rPr lang="en-US" sz="1100" b="0" i="0" u="none" strike="noStrike" dirty="0">
                          <a:solidFill>
                            <a:srgbClr val="000000"/>
                          </a:solidFill>
                          <a:effectLst/>
                          <a:latin typeface="Arial"/>
                        </a:rPr>
                        <a:t> 2023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err="1">
                          <a:solidFill>
                            <a:srgbClr val="000000"/>
                          </a:solidFill>
                          <a:effectLst/>
                          <a:latin typeface="Arial"/>
                        </a:rPr>
                        <a:t>Merikarvia</a:t>
                      </a:r>
                      <a:r>
                        <a:rPr lang="en-US" sz="1100" b="0" i="0" u="none" strike="noStrike" dirty="0">
                          <a:solidFill>
                            <a:srgbClr val="000000"/>
                          </a:solidFill>
                          <a:effectLst/>
                          <a:latin typeface="Arial"/>
                        </a:rPr>
                        <a:t> 2025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Koko maa 2021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Koko maa 2023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Koko maa 2025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852438125"/>
                  </a:ext>
                </a:extLst>
              </a:tr>
              <a:tr h="550110">
                <a:tc>
                  <a:txBody>
                    <a:bodyPr/>
                    <a:lstStyle/>
                    <a:p>
                      <a:pPr rtl="0" fontAlgn="t">
                        <a:buNone/>
                      </a:pPr>
                      <a:r>
                        <a:rPr lang="en-US" sz="1100" b="0" i="0" u="none" strike="noStrike" dirty="0" err="1">
                          <a:solidFill>
                            <a:srgbClr val="000000"/>
                          </a:solidFill>
                          <a:effectLst/>
                          <a:latin typeface="Arial"/>
                        </a:rPr>
                        <a:t>kokee</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koulu-uupumusta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20</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505316364"/>
                  </a:ext>
                </a:extLst>
              </a:tr>
              <a:tr h="348849">
                <a:tc>
                  <a:txBody>
                    <a:bodyPr/>
                    <a:lstStyle/>
                    <a:p>
                      <a:pPr rtl="0" fontAlgn="t">
                        <a:buNone/>
                      </a:pPr>
                      <a:r>
                        <a:rPr lang="en-US" sz="1100" b="0" i="0" u="none" strike="noStrike" dirty="0" err="1">
                          <a:solidFill>
                            <a:srgbClr val="000000"/>
                          </a:solidFill>
                          <a:effectLst/>
                          <a:latin typeface="Arial"/>
                        </a:rPr>
                        <a:t>kokee</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kouluinnostusta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22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741150959"/>
                  </a:ext>
                </a:extLst>
              </a:tr>
              <a:tr h="348849">
                <a:tc>
                  <a:txBody>
                    <a:bodyPr/>
                    <a:lstStyle/>
                    <a:p>
                      <a:pPr rtl="0" fontAlgn="t">
                        <a:buNone/>
                      </a:pPr>
                      <a:r>
                        <a:rPr lang="en-US" sz="1100" b="0" i="0" u="none" strike="noStrike" dirty="0" err="1">
                          <a:solidFill>
                            <a:srgbClr val="000000"/>
                          </a:solidFill>
                          <a:effectLst/>
                          <a:latin typeface="Arial"/>
                        </a:rPr>
                        <a:t>pitää</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koulunkäynnistä</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58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496084820"/>
                  </a:ext>
                </a:extLst>
              </a:tr>
              <a:tr h="550110">
                <a:tc>
                  <a:txBody>
                    <a:bodyPr/>
                    <a:lstStyle/>
                    <a:p>
                      <a:pPr rtl="0" fontAlgn="t">
                        <a:buNone/>
                      </a:pPr>
                      <a:r>
                        <a:rPr lang="en-US" sz="1100" b="0" i="0" u="none" strike="noStrike" dirty="0" err="1">
                          <a:solidFill>
                            <a:srgbClr val="000000"/>
                          </a:solidFill>
                          <a:effectLst/>
                          <a:latin typeface="Arial"/>
                        </a:rPr>
                        <a:t>luokassa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hyvä</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työrauha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81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77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168380488"/>
                  </a:ext>
                </a:extLst>
              </a:tr>
              <a:tr h="751370">
                <a:tc>
                  <a:txBody>
                    <a:bodyPr/>
                    <a:lstStyle/>
                    <a:p>
                      <a:pPr rtl="0" fontAlgn="t">
                        <a:buNone/>
                      </a:pPr>
                      <a:r>
                        <a:rPr lang="en-US" sz="1100" b="0" i="0" u="none" strike="noStrike" dirty="0" err="1">
                          <a:solidFill>
                            <a:srgbClr val="000000"/>
                          </a:solidFill>
                          <a:effectLst/>
                          <a:latin typeface="Arial"/>
                        </a:rPr>
                        <a:t>mahdollisuus</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keskustella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koulussa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aikuisen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kanssa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49</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44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49</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558044119"/>
                  </a:ext>
                </a:extLst>
              </a:tr>
              <a:tr h="805039">
                <a:tc>
                  <a:txBody>
                    <a:bodyPr/>
                    <a:lstStyle/>
                    <a:p>
                      <a:pPr rtl="0" fontAlgn="t">
                        <a:buNone/>
                      </a:pPr>
                      <a:r>
                        <a:rPr lang="en-US" sz="1100" b="0" i="0" u="none" strike="noStrike" dirty="0" err="1">
                          <a:solidFill>
                            <a:srgbClr val="000000"/>
                          </a:solidFill>
                          <a:effectLst/>
                          <a:latin typeface="Arial"/>
                        </a:rPr>
                        <a:t>tuntee</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että</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voi</a:t>
                      </a:r>
                      <a:r>
                        <a:rPr lang="en-US" sz="1100" b="0" i="0" u="none" strike="noStrike" dirty="0">
                          <a:solidFill>
                            <a:srgbClr val="000000"/>
                          </a:solidFill>
                          <a:effectLst/>
                          <a:latin typeface="Arial"/>
                        </a:rPr>
                        <a:t> olla </a:t>
                      </a:r>
                      <a:r>
                        <a:rPr lang="en-US" sz="1100" b="0" i="0" u="none" strike="noStrike" dirty="0" err="1">
                          <a:solidFill>
                            <a:srgbClr val="000000"/>
                          </a:solidFill>
                          <a:effectLst/>
                          <a:latin typeface="Arial"/>
                        </a:rPr>
                        <a:t>koulussa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oma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itsensä</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t">
                        <a:buNone/>
                      </a:pPr>
                      <a:br>
                        <a:rPr lang="en-US" dirty="0">
                          <a:effectLst/>
                        </a:rPr>
                      </a:b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t">
                        <a:buNone/>
                      </a:pPr>
                      <a:br>
                        <a:rPr lang="en-US" dirty="0">
                          <a:effectLst/>
                        </a:rPr>
                      </a:b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fontAlgn="t">
                        <a:buNone/>
                      </a:pPr>
                      <a:br>
                        <a:rPr lang="en-US" dirty="0">
                          <a:effectLst/>
                        </a:rPr>
                      </a:b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t">
                        <a:buNone/>
                      </a:pPr>
                      <a:br>
                        <a:rPr lang="en-US" dirty="0">
                          <a:effectLst/>
                        </a:rPr>
                      </a:b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81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73170309"/>
                  </a:ext>
                </a:extLst>
              </a:tr>
              <a:tr h="550110">
                <a:tc>
                  <a:txBody>
                    <a:bodyPr/>
                    <a:lstStyle/>
                    <a:p>
                      <a:pPr rtl="0" fontAlgn="t">
                        <a:buNone/>
                      </a:pPr>
                      <a:r>
                        <a:rPr lang="en-US" sz="1100" b="0" i="0" u="none" strike="noStrike" dirty="0" err="1">
                          <a:solidFill>
                            <a:srgbClr val="000000"/>
                          </a:solidFill>
                          <a:effectLst/>
                          <a:latin typeface="Arial"/>
                        </a:rPr>
                        <a:t>koululounas</a:t>
                      </a:r>
                      <a:r>
                        <a:rPr lang="en-US" sz="1100" b="0" i="0" u="none" strike="noStrike" dirty="0">
                          <a:solidFill>
                            <a:srgbClr val="000000"/>
                          </a:solidFill>
                          <a:effectLst/>
                          <a:latin typeface="Arial"/>
                        </a:rPr>
                        <a:t> on </a:t>
                      </a:r>
                      <a:r>
                        <a:rPr lang="en-US" sz="1100" b="0" i="0" u="none" strike="noStrike" dirty="0" err="1">
                          <a:solidFill>
                            <a:srgbClr val="000000"/>
                          </a:solidFill>
                          <a:effectLst/>
                          <a:latin typeface="Arial"/>
                        </a:rPr>
                        <a:t>maultaan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hyvää</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46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39</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485965262"/>
                  </a:ext>
                </a:extLst>
              </a:tr>
              <a:tr h="550110">
                <a:tc>
                  <a:txBody>
                    <a:bodyPr/>
                    <a:lstStyle/>
                    <a:p>
                      <a:pPr rtl="0" fontAlgn="t">
                        <a:buNone/>
                      </a:pPr>
                      <a:r>
                        <a:rPr lang="en-US" sz="1100" b="0" i="0" u="none" strike="noStrike" dirty="0" err="1">
                          <a:solidFill>
                            <a:srgbClr val="000000"/>
                          </a:solidFill>
                          <a:effectLst/>
                          <a:latin typeface="Arial"/>
                        </a:rPr>
                        <a:t>syö</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koululounasta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päivittäin</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66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404578168"/>
                  </a:ext>
                </a:extLst>
              </a:tr>
              <a:tr h="550110">
                <a:tc>
                  <a:txBody>
                    <a:bodyPr/>
                    <a:lstStyle/>
                    <a:p>
                      <a:pPr rtl="0" fontAlgn="t">
                        <a:buNone/>
                      </a:pPr>
                      <a:r>
                        <a:rPr lang="en-US" sz="1100" b="0" i="0" u="none" strike="noStrike" dirty="0" err="1">
                          <a:solidFill>
                            <a:srgbClr val="000000"/>
                          </a:solidFill>
                          <a:effectLst/>
                          <a:latin typeface="Arial"/>
                        </a:rPr>
                        <a:t>syö</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aamupalaa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joka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arkiaamu</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36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48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58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894960626"/>
                  </a:ext>
                </a:extLst>
              </a:tr>
            </a:tbl>
          </a:graphicData>
        </a:graphic>
      </p:graphicFrame>
    </p:spTree>
    <p:extLst>
      <p:ext uri="{BB962C8B-B14F-4D97-AF65-F5344CB8AC3E}">
        <p14:creationId xmlns:p14="http://schemas.microsoft.com/office/powerpoint/2010/main" val="1880170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05CC-1921-FB18-1F8B-4CF77BD67752}"/>
              </a:ext>
            </a:extLst>
          </p:cNvPr>
          <p:cNvSpPr>
            <a:spLocks noGrp="1"/>
          </p:cNvSpPr>
          <p:nvPr>
            <p:ph type="title"/>
          </p:nvPr>
        </p:nvSpPr>
        <p:spPr>
          <a:xfrm>
            <a:off x="731520" y="355224"/>
            <a:ext cx="10056254" cy="509809"/>
          </a:xfrm>
        </p:spPr>
        <p:txBody>
          <a:bodyPr>
            <a:normAutofit fontScale="90000"/>
          </a:bodyPr>
          <a:lstStyle/>
          <a:p>
            <a:endParaRPr lang="en-US" dirty="0"/>
          </a:p>
        </p:txBody>
      </p:sp>
      <p:graphicFrame>
        <p:nvGraphicFramePr>
          <p:cNvPr id="5" name="Content Placeholder 4">
            <a:extLst>
              <a:ext uri="{FF2B5EF4-FFF2-40B4-BE49-F238E27FC236}">
                <a16:creationId xmlns:a16="http://schemas.microsoft.com/office/drawing/2014/main" id="{D48F2C1E-0F0D-9DED-FC12-00522AA8BBB5}"/>
              </a:ext>
            </a:extLst>
          </p:cNvPr>
          <p:cNvGraphicFramePr>
            <a:graphicFrameLocks noGrp="1"/>
          </p:cNvGraphicFramePr>
          <p:nvPr>
            <p:ph sz="quarter" idx="13"/>
            <p:extLst>
              <p:ext uri="{D42A27DB-BD31-4B8C-83A1-F6EECF244321}">
                <p14:modId xmlns:p14="http://schemas.microsoft.com/office/powerpoint/2010/main" val="3094194527"/>
              </p:ext>
            </p:extLst>
          </p:nvPr>
        </p:nvGraphicFramePr>
        <p:xfrm>
          <a:off x="686740" y="1213555"/>
          <a:ext cx="9617477" cy="5301856"/>
        </p:xfrm>
        <a:graphic>
          <a:graphicData uri="http://schemas.openxmlformats.org/drawingml/2006/table">
            <a:tbl>
              <a:tblPr bandRow="1">
                <a:tableStyleId>{5C22544A-7EE6-4342-B048-85BDC9FD1C3A}</a:tableStyleId>
              </a:tblPr>
              <a:tblGrid>
                <a:gridCol w="1404551">
                  <a:extLst>
                    <a:ext uri="{9D8B030D-6E8A-4147-A177-3AD203B41FA5}">
                      <a16:colId xmlns:a16="http://schemas.microsoft.com/office/drawing/2014/main" val="4147237267"/>
                    </a:ext>
                  </a:extLst>
                </a:gridCol>
                <a:gridCol w="1368821">
                  <a:extLst>
                    <a:ext uri="{9D8B030D-6E8A-4147-A177-3AD203B41FA5}">
                      <a16:colId xmlns:a16="http://schemas.microsoft.com/office/drawing/2014/main" val="2451900313"/>
                    </a:ext>
                  </a:extLst>
                </a:gridCol>
                <a:gridCol w="1368821">
                  <a:extLst>
                    <a:ext uri="{9D8B030D-6E8A-4147-A177-3AD203B41FA5}">
                      <a16:colId xmlns:a16="http://schemas.microsoft.com/office/drawing/2014/main" val="480273844"/>
                    </a:ext>
                  </a:extLst>
                </a:gridCol>
                <a:gridCol w="1368821">
                  <a:extLst>
                    <a:ext uri="{9D8B030D-6E8A-4147-A177-3AD203B41FA5}">
                      <a16:colId xmlns:a16="http://schemas.microsoft.com/office/drawing/2014/main" val="656752070"/>
                    </a:ext>
                  </a:extLst>
                </a:gridCol>
                <a:gridCol w="1368821">
                  <a:extLst>
                    <a:ext uri="{9D8B030D-6E8A-4147-A177-3AD203B41FA5}">
                      <a16:colId xmlns:a16="http://schemas.microsoft.com/office/drawing/2014/main" val="801986065"/>
                    </a:ext>
                  </a:extLst>
                </a:gridCol>
                <a:gridCol w="1368821">
                  <a:extLst>
                    <a:ext uri="{9D8B030D-6E8A-4147-A177-3AD203B41FA5}">
                      <a16:colId xmlns:a16="http://schemas.microsoft.com/office/drawing/2014/main" val="3955514406"/>
                    </a:ext>
                  </a:extLst>
                </a:gridCol>
                <a:gridCol w="1368821">
                  <a:extLst>
                    <a:ext uri="{9D8B030D-6E8A-4147-A177-3AD203B41FA5}">
                      <a16:colId xmlns:a16="http://schemas.microsoft.com/office/drawing/2014/main" val="2344773034"/>
                    </a:ext>
                  </a:extLst>
                </a:gridCol>
              </a:tblGrid>
              <a:tr h="757408">
                <a:tc>
                  <a:txBody>
                    <a:bodyPr/>
                    <a:lstStyle/>
                    <a:p>
                      <a:pPr rtl="0" fontAlgn="t">
                        <a:buNone/>
                      </a:pPr>
                      <a:r>
                        <a:rPr lang="en-US" sz="1100" b="0" i="0" u="none" strike="noStrike" dirty="0" err="1">
                          <a:solidFill>
                            <a:srgbClr val="000000"/>
                          </a:solidFill>
                          <a:effectLst/>
                          <a:latin typeface="Arial"/>
                        </a:rPr>
                        <a:t>kohtalainen</a:t>
                      </a:r>
                      <a:r>
                        <a:rPr lang="en-US" sz="1100" b="0" i="0" u="none" strike="noStrike" dirty="0">
                          <a:solidFill>
                            <a:srgbClr val="000000"/>
                          </a:solidFill>
                          <a:effectLst/>
                          <a:latin typeface="Arial"/>
                        </a:rPr>
                        <a:t> tai </a:t>
                      </a:r>
                      <a:r>
                        <a:rPr lang="en-US" sz="1100" b="0" i="0" u="none" strike="noStrike" dirty="0" err="1">
                          <a:solidFill>
                            <a:srgbClr val="000000"/>
                          </a:solidFill>
                          <a:effectLst/>
                          <a:latin typeface="Arial"/>
                        </a:rPr>
                        <a:t>vaikea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ahdistuneisuus</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33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19</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308893924"/>
                  </a:ext>
                </a:extLst>
              </a:tr>
              <a:tr h="1041436">
                <a:tc>
                  <a:txBody>
                    <a:bodyPr/>
                    <a:lstStyle/>
                    <a:p>
                      <a:pPr rtl="0" fontAlgn="t">
                        <a:buNone/>
                      </a:pPr>
                      <a:r>
                        <a:rPr lang="en-US" sz="1100" b="0" i="0" u="none" strike="noStrike" dirty="0" err="1">
                          <a:solidFill>
                            <a:srgbClr val="000000"/>
                          </a:solidFill>
                          <a:effectLst/>
                          <a:latin typeface="Arial"/>
                        </a:rPr>
                        <a:t>kokee</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terveydentilansa</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keskinkertaiseksi</a:t>
                      </a:r>
                      <a:r>
                        <a:rPr lang="en-US" sz="1100" b="0" i="0" u="none" strike="noStrike" dirty="0">
                          <a:solidFill>
                            <a:srgbClr val="000000"/>
                          </a:solidFill>
                          <a:effectLst/>
                          <a:latin typeface="Arial"/>
                        </a:rPr>
                        <a:t> tai </a:t>
                      </a:r>
                      <a:r>
                        <a:rPr lang="en-US" sz="1100" b="0" i="0" u="none" strike="noStrike" dirty="0" err="1">
                          <a:solidFill>
                            <a:srgbClr val="000000"/>
                          </a:solidFill>
                          <a:effectLst/>
                          <a:latin typeface="Arial"/>
                        </a:rPr>
                        <a:t>huonoksi</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31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26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348668781"/>
                  </a:ext>
                </a:extLst>
              </a:tr>
              <a:tr h="757408">
                <a:tc>
                  <a:txBody>
                    <a:bodyPr/>
                    <a:lstStyle/>
                    <a:p>
                      <a:pPr rtl="0" fontAlgn="t">
                        <a:buNone/>
                      </a:pPr>
                      <a:r>
                        <a:rPr lang="en-US" sz="1100" b="0" i="0" u="none" strike="noStrike" dirty="0" err="1">
                          <a:solidFill>
                            <a:srgbClr val="000000"/>
                          </a:solidFill>
                          <a:effectLst/>
                          <a:latin typeface="Arial"/>
                        </a:rPr>
                        <a:t>nukkuu</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arkisin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vähintään</a:t>
                      </a:r>
                      <a:r>
                        <a:rPr lang="en-US" sz="1100" b="0" i="0" u="none" strike="noStrike" dirty="0">
                          <a:solidFill>
                            <a:srgbClr val="000000"/>
                          </a:solidFill>
                          <a:effectLst/>
                          <a:latin typeface="Arial"/>
                        </a:rPr>
                        <a:t> 8 </a:t>
                      </a:r>
                      <a:r>
                        <a:rPr lang="en-US" sz="1100" b="0" i="0" u="none" strike="noStrike" dirty="0" err="1">
                          <a:solidFill>
                            <a:srgbClr val="000000"/>
                          </a:solidFill>
                          <a:effectLst/>
                          <a:latin typeface="Arial"/>
                        </a:rPr>
                        <a:t>tuntia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60</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60</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62</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122648869"/>
                  </a:ext>
                </a:extLst>
              </a:tr>
              <a:tr h="757408">
                <a:tc>
                  <a:txBody>
                    <a:bodyPr/>
                    <a:lstStyle/>
                    <a:p>
                      <a:pPr rtl="0" fontAlgn="t">
                        <a:buNone/>
                      </a:pPr>
                      <a:r>
                        <a:rPr lang="en-US" sz="1100" b="0" i="0" u="none" strike="noStrike" dirty="0" err="1">
                          <a:solidFill>
                            <a:srgbClr val="000000"/>
                          </a:solidFill>
                          <a:effectLst/>
                          <a:latin typeface="Arial"/>
                        </a:rPr>
                        <a:t>vähintään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tunnin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päivässä</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liikkuvat</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34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24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415059991"/>
                  </a:ext>
                </a:extLst>
              </a:tr>
              <a:tr h="757408">
                <a:tc>
                  <a:txBody>
                    <a:bodyPr/>
                    <a:lstStyle/>
                    <a:p>
                      <a:pPr rtl="0" fontAlgn="t">
                        <a:buNone/>
                      </a:pPr>
                      <a:r>
                        <a:rPr lang="en-US" sz="1100" b="0" i="0" u="none" strike="noStrike" dirty="0" err="1">
                          <a:solidFill>
                            <a:srgbClr val="000000"/>
                          </a:solidFill>
                          <a:effectLst/>
                          <a:latin typeface="Arial"/>
                        </a:rPr>
                        <a:t>tuntee</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itsensä</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yksinäiseksi</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27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16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13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253823618"/>
                  </a:ext>
                </a:extLst>
              </a:tr>
              <a:tr h="757408">
                <a:tc>
                  <a:txBody>
                    <a:bodyPr/>
                    <a:lstStyle/>
                    <a:p>
                      <a:pPr rtl="0" fontAlgn="t">
                        <a:buNone/>
                      </a:pPr>
                      <a:r>
                        <a:rPr lang="en-US" sz="1100" b="0" i="0" u="none" strike="noStrike" dirty="0" err="1">
                          <a:solidFill>
                            <a:srgbClr val="000000"/>
                          </a:solidFill>
                          <a:effectLst/>
                          <a:latin typeface="Arial"/>
                        </a:rPr>
                        <a:t>ei</a:t>
                      </a:r>
                      <a:r>
                        <a:rPr lang="en-US" sz="1100" b="0" i="0" u="none" strike="noStrike" dirty="0">
                          <a:solidFill>
                            <a:srgbClr val="000000"/>
                          </a:solidFill>
                          <a:effectLst/>
                          <a:latin typeface="Arial"/>
                        </a:rPr>
                        <a:t> ole </a:t>
                      </a:r>
                      <a:r>
                        <a:rPr lang="en-US" sz="1100" b="0" i="0" u="none" strike="noStrike" dirty="0" err="1">
                          <a:solidFill>
                            <a:srgbClr val="000000"/>
                          </a:solidFill>
                          <a:effectLst/>
                          <a:latin typeface="Arial"/>
                        </a:rPr>
                        <a:t>kiusattu</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koulussa</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84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63</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75</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71</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981355768"/>
                  </a:ext>
                </a:extLst>
              </a:tr>
              <a:tr h="473380">
                <a:tc>
                  <a:txBody>
                    <a:bodyPr/>
                    <a:lstStyle/>
                    <a:p>
                      <a:pPr rtl="0" fontAlgn="t">
                        <a:buNone/>
                      </a:pPr>
                      <a:r>
                        <a:rPr lang="en-US" sz="1100" b="0" i="0" u="none" strike="noStrike" dirty="0" err="1">
                          <a:solidFill>
                            <a:srgbClr val="000000"/>
                          </a:solidFill>
                          <a:effectLst/>
                          <a:latin typeface="Arial"/>
                        </a:rPr>
                        <a:t>tyytyväinen</a:t>
                      </a:r>
                      <a:r>
                        <a:rPr lang="en-US" sz="1100" b="0" i="0" u="none" strike="noStrike" dirty="0">
                          <a:solidFill>
                            <a:srgbClr val="000000"/>
                          </a:solidFill>
                          <a:effectLst/>
                          <a:latin typeface="Arial"/>
                        </a:rPr>
                        <a:t> </a:t>
                      </a:r>
                      <a:r>
                        <a:rPr lang="en-US" sz="1100" b="0" i="0" u="none" strike="noStrike" dirty="0" err="1">
                          <a:solidFill>
                            <a:srgbClr val="000000"/>
                          </a:solidFill>
                          <a:effectLst/>
                          <a:latin typeface="Arial"/>
                        </a:rPr>
                        <a:t>elämäänsä</a:t>
                      </a:r>
                      <a:endParaRPr lang="en-US" dirty="0">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74</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67</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59</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A6BD"/>
                    </a:solidFill>
                  </a:tcPr>
                </a:tc>
                <a:tc>
                  <a:txBody>
                    <a:bodyPr/>
                    <a:lstStyle/>
                    <a:p>
                      <a:pPr rtl="0" fontAlgn="t">
                        <a:buNone/>
                      </a:pPr>
                      <a:r>
                        <a:rPr lang="en-US" sz="1100" b="0" i="0" u="none" strike="noStrike" dirty="0">
                          <a:solidFill>
                            <a:srgbClr val="000000"/>
                          </a:solidFill>
                          <a:effectLst/>
                          <a:latin typeface="Arial"/>
                        </a:rPr>
                        <a:t>68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66</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buNone/>
                      </a:pPr>
                      <a:r>
                        <a:rPr lang="en-US" sz="1100" b="0" i="0" u="none" strike="noStrike" dirty="0">
                          <a:solidFill>
                            <a:srgbClr val="000000"/>
                          </a:solidFill>
                          <a:effectLst/>
                          <a:latin typeface="Arial"/>
                        </a:rPr>
                        <a:t>68</a:t>
                      </a:r>
                      <a:endParaRPr lang="en-US">
                        <a:solidFill>
                          <a:srgbClr val="000000"/>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18379764"/>
                  </a:ext>
                </a:extLst>
              </a:tr>
            </a:tbl>
          </a:graphicData>
        </a:graphic>
      </p:graphicFrame>
    </p:spTree>
    <p:extLst>
      <p:ext uri="{BB962C8B-B14F-4D97-AF65-F5344CB8AC3E}">
        <p14:creationId xmlns:p14="http://schemas.microsoft.com/office/powerpoint/2010/main" val="1511024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EC995-E16D-49D0-1A1A-1538DDA08DDD}"/>
              </a:ext>
            </a:extLst>
          </p:cNvPr>
          <p:cNvSpPr>
            <a:spLocks noGrp="1"/>
          </p:cNvSpPr>
          <p:nvPr>
            <p:ph type="title"/>
          </p:nvPr>
        </p:nvSpPr>
        <p:spPr>
          <a:xfrm>
            <a:off x="731520" y="279965"/>
            <a:ext cx="10056254" cy="1431733"/>
          </a:xfrm>
        </p:spPr>
        <p:txBody>
          <a:bodyPr>
            <a:normAutofit/>
          </a:bodyPr>
          <a:lstStyle/>
          <a:p>
            <a:r>
              <a:rPr lang="en-US" sz="4000" dirty="0"/>
              <a:t>KOHTALAINEN  TAI  VAIKEA AHDISTUNEISUUS</a:t>
            </a:r>
          </a:p>
        </p:txBody>
      </p:sp>
      <p:sp>
        <p:nvSpPr>
          <p:cNvPr id="3" name="Content Placeholder 2">
            <a:extLst>
              <a:ext uri="{FF2B5EF4-FFF2-40B4-BE49-F238E27FC236}">
                <a16:creationId xmlns:a16="http://schemas.microsoft.com/office/drawing/2014/main" id="{9D75406A-ED38-43D4-772F-E7174AF09D35}"/>
              </a:ext>
            </a:extLst>
          </p:cNvPr>
          <p:cNvSpPr>
            <a:spLocks noGrp="1"/>
          </p:cNvSpPr>
          <p:nvPr>
            <p:ph sz="quarter" idx="13"/>
          </p:nvPr>
        </p:nvSpPr>
        <p:spPr>
          <a:xfrm>
            <a:off x="731520" y="2254853"/>
            <a:ext cx="10951037" cy="4033727"/>
          </a:xfrm>
        </p:spPr>
        <p:txBody>
          <a:bodyPr vert="horz" lIns="91440" tIns="45720" rIns="91440" bIns="45720" rtlCol="0" anchor="t">
            <a:normAutofit fontScale="62500" lnSpcReduction="20000"/>
          </a:bodyPr>
          <a:lstStyle/>
          <a:p>
            <a:r>
              <a:rPr lang="en-US" sz="2300" err="1">
                <a:solidFill>
                  <a:schemeClr val="tx1"/>
                </a:solidFill>
                <a:latin typeface="Arial"/>
                <a:cs typeface="Arial"/>
              </a:rPr>
              <a:t>Indikaattori</a:t>
            </a:r>
            <a:r>
              <a:rPr lang="en-US" sz="2300" dirty="0">
                <a:solidFill>
                  <a:schemeClr val="tx1"/>
                </a:solidFill>
                <a:latin typeface="Arial"/>
                <a:cs typeface="Arial"/>
              </a:rPr>
              <a:t> </a:t>
            </a:r>
            <a:r>
              <a:rPr lang="en-US" sz="2300" err="1">
                <a:solidFill>
                  <a:schemeClr val="tx1"/>
                </a:solidFill>
                <a:latin typeface="Arial"/>
                <a:cs typeface="Arial"/>
              </a:rPr>
              <a:t>perustuu</a:t>
            </a:r>
            <a:r>
              <a:rPr lang="en-US" sz="2300" dirty="0">
                <a:solidFill>
                  <a:schemeClr val="tx1"/>
                </a:solidFill>
                <a:latin typeface="Arial"/>
                <a:cs typeface="Arial"/>
              </a:rPr>
              <a:t> </a:t>
            </a:r>
            <a:r>
              <a:rPr lang="en-US" sz="2300" err="1">
                <a:solidFill>
                  <a:schemeClr val="tx1"/>
                </a:solidFill>
                <a:latin typeface="Arial"/>
                <a:cs typeface="Arial"/>
              </a:rPr>
              <a:t>kysymykseen</a:t>
            </a:r>
            <a:r>
              <a:rPr lang="en-US" sz="2300" dirty="0">
                <a:solidFill>
                  <a:schemeClr val="tx1"/>
                </a:solidFill>
                <a:latin typeface="Arial"/>
                <a:cs typeface="Arial"/>
              </a:rPr>
              <a:t>: "Kuinka </a:t>
            </a:r>
            <a:r>
              <a:rPr lang="en-US" sz="2300" err="1">
                <a:solidFill>
                  <a:schemeClr val="tx1"/>
                </a:solidFill>
                <a:latin typeface="Arial"/>
                <a:cs typeface="Arial"/>
              </a:rPr>
              <a:t>usein</a:t>
            </a:r>
            <a:r>
              <a:rPr lang="en-US" sz="2300" dirty="0">
                <a:solidFill>
                  <a:schemeClr val="tx1"/>
                </a:solidFill>
                <a:latin typeface="Arial"/>
                <a:cs typeface="Arial"/>
              </a:rPr>
              <a:t> </a:t>
            </a:r>
            <a:r>
              <a:rPr lang="en-US" sz="2300" err="1">
                <a:solidFill>
                  <a:schemeClr val="tx1"/>
                </a:solidFill>
                <a:latin typeface="Arial"/>
                <a:cs typeface="Arial"/>
              </a:rPr>
              <a:t>seuraavat</a:t>
            </a:r>
            <a:r>
              <a:rPr lang="en-US" sz="2300" dirty="0">
                <a:solidFill>
                  <a:schemeClr val="tx1"/>
                </a:solidFill>
                <a:latin typeface="Arial"/>
                <a:cs typeface="Arial"/>
              </a:rPr>
              <a:t> </a:t>
            </a:r>
            <a:r>
              <a:rPr lang="en-US" sz="2300" err="1">
                <a:solidFill>
                  <a:schemeClr val="tx1"/>
                </a:solidFill>
                <a:latin typeface="Arial"/>
                <a:cs typeface="Arial"/>
              </a:rPr>
              <a:t>ongelmat</a:t>
            </a:r>
            <a:r>
              <a:rPr lang="en-US" sz="2300" dirty="0">
                <a:solidFill>
                  <a:schemeClr val="tx1"/>
                </a:solidFill>
                <a:latin typeface="Arial"/>
                <a:cs typeface="Arial"/>
              </a:rPr>
              <a:t> </a:t>
            </a:r>
            <a:r>
              <a:rPr lang="en-US" sz="2300" err="1">
                <a:solidFill>
                  <a:schemeClr val="tx1"/>
                </a:solidFill>
                <a:latin typeface="Arial"/>
                <a:cs typeface="Arial"/>
              </a:rPr>
              <a:t>ovat</a:t>
            </a:r>
            <a:r>
              <a:rPr lang="en-US" sz="2300" dirty="0">
                <a:solidFill>
                  <a:schemeClr val="tx1"/>
                </a:solidFill>
                <a:latin typeface="Arial"/>
                <a:cs typeface="Arial"/>
              </a:rPr>
              <a:t> </a:t>
            </a:r>
            <a:r>
              <a:rPr lang="en-US" sz="2300" err="1">
                <a:solidFill>
                  <a:schemeClr val="tx1"/>
                </a:solidFill>
                <a:latin typeface="Arial"/>
                <a:cs typeface="Arial"/>
              </a:rPr>
              <a:t>haitanneet</a:t>
            </a:r>
            <a:r>
              <a:rPr lang="en-US" sz="2300" dirty="0">
                <a:solidFill>
                  <a:schemeClr val="tx1"/>
                </a:solidFill>
                <a:latin typeface="Arial"/>
                <a:cs typeface="Arial"/>
              </a:rPr>
              <a:t> </a:t>
            </a:r>
            <a:r>
              <a:rPr lang="en-US" sz="2300" err="1">
                <a:solidFill>
                  <a:schemeClr val="tx1"/>
                </a:solidFill>
                <a:latin typeface="Arial"/>
                <a:cs typeface="Arial"/>
              </a:rPr>
              <a:t>sinua</a:t>
            </a:r>
            <a:r>
              <a:rPr lang="en-US" sz="2300" dirty="0">
                <a:solidFill>
                  <a:schemeClr val="tx1"/>
                </a:solidFill>
                <a:latin typeface="Arial"/>
                <a:cs typeface="Arial"/>
              </a:rPr>
              <a:t> </a:t>
            </a:r>
            <a:r>
              <a:rPr lang="en-US" sz="2300" err="1">
                <a:solidFill>
                  <a:schemeClr val="tx1"/>
                </a:solidFill>
                <a:latin typeface="Arial"/>
                <a:cs typeface="Arial"/>
              </a:rPr>
              <a:t>kahden</a:t>
            </a:r>
            <a:r>
              <a:rPr lang="en-US" sz="2300" dirty="0">
                <a:solidFill>
                  <a:schemeClr val="tx1"/>
                </a:solidFill>
                <a:latin typeface="Arial"/>
                <a:cs typeface="Arial"/>
              </a:rPr>
              <a:t> </a:t>
            </a:r>
            <a:r>
              <a:rPr lang="en-US" sz="2300" err="1">
                <a:solidFill>
                  <a:schemeClr val="tx1"/>
                </a:solidFill>
                <a:latin typeface="Arial"/>
                <a:cs typeface="Arial"/>
              </a:rPr>
              <a:t>viime</a:t>
            </a:r>
            <a:r>
              <a:rPr lang="en-US" sz="2300" dirty="0">
                <a:solidFill>
                  <a:schemeClr val="tx1"/>
                </a:solidFill>
                <a:latin typeface="Arial"/>
                <a:cs typeface="Arial"/>
              </a:rPr>
              <a:t> </a:t>
            </a:r>
            <a:r>
              <a:rPr lang="en-US" sz="2300" err="1">
                <a:solidFill>
                  <a:schemeClr val="tx1"/>
                </a:solidFill>
                <a:latin typeface="Arial"/>
                <a:cs typeface="Arial"/>
              </a:rPr>
              <a:t>viikon</a:t>
            </a:r>
            <a:r>
              <a:rPr lang="en-US" sz="2300" dirty="0">
                <a:solidFill>
                  <a:schemeClr val="tx1"/>
                </a:solidFill>
                <a:latin typeface="Arial"/>
                <a:cs typeface="Arial"/>
              </a:rPr>
              <a:t> </a:t>
            </a:r>
            <a:r>
              <a:rPr lang="en-US" sz="2300" err="1">
                <a:solidFill>
                  <a:schemeClr val="tx1"/>
                </a:solidFill>
                <a:latin typeface="Arial"/>
                <a:cs typeface="Arial"/>
              </a:rPr>
              <a:t>aikana</a:t>
            </a:r>
            <a:r>
              <a:rPr lang="en-US" sz="2300" dirty="0">
                <a:solidFill>
                  <a:schemeClr val="tx1"/>
                </a:solidFill>
                <a:latin typeface="Arial"/>
                <a:cs typeface="Arial"/>
              </a:rPr>
              <a:t>?" </a:t>
            </a:r>
            <a:endParaRPr lang="en-US" sz="2300">
              <a:solidFill>
                <a:schemeClr val="tx1"/>
              </a:solidFill>
              <a:latin typeface="Univers"/>
              <a:cs typeface="Arial"/>
            </a:endParaRPr>
          </a:p>
          <a:p>
            <a:r>
              <a:rPr lang="en-US" sz="2300" dirty="0">
                <a:solidFill>
                  <a:schemeClr val="tx1"/>
                </a:solidFill>
                <a:latin typeface="Arial"/>
                <a:cs typeface="Arial"/>
              </a:rPr>
              <a:t>(-2023: "Kuinka </a:t>
            </a:r>
            <a:r>
              <a:rPr lang="en-US" sz="2300" err="1">
                <a:solidFill>
                  <a:schemeClr val="tx1"/>
                </a:solidFill>
                <a:latin typeface="Arial"/>
                <a:cs typeface="Arial"/>
              </a:rPr>
              <a:t>usein</a:t>
            </a:r>
            <a:r>
              <a:rPr lang="en-US" sz="2300" dirty="0">
                <a:solidFill>
                  <a:schemeClr val="tx1"/>
                </a:solidFill>
                <a:latin typeface="Arial"/>
                <a:cs typeface="Arial"/>
              </a:rPr>
              <a:t> </a:t>
            </a:r>
            <a:r>
              <a:rPr lang="en-US" sz="2300" err="1">
                <a:solidFill>
                  <a:schemeClr val="tx1"/>
                </a:solidFill>
                <a:latin typeface="Arial"/>
                <a:cs typeface="Arial"/>
              </a:rPr>
              <a:t>seuraavat</a:t>
            </a:r>
            <a:r>
              <a:rPr lang="en-US" sz="2300" dirty="0">
                <a:solidFill>
                  <a:schemeClr val="tx1"/>
                </a:solidFill>
                <a:latin typeface="Arial"/>
                <a:cs typeface="Arial"/>
              </a:rPr>
              <a:t> </a:t>
            </a:r>
            <a:r>
              <a:rPr lang="en-US" sz="2300" err="1">
                <a:solidFill>
                  <a:schemeClr val="tx1"/>
                </a:solidFill>
                <a:latin typeface="Arial"/>
                <a:cs typeface="Arial"/>
              </a:rPr>
              <a:t>ongelmat</a:t>
            </a:r>
            <a:r>
              <a:rPr lang="en-US" sz="2300" dirty="0">
                <a:solidFill>
                  <a:schemeClr val="tx1"/>
                </a:solidFill>
                <a:latin typeface="Arial"/>
                <a:cs typeface="Arial"/>
              </a:rPr>
              <a:t> </a:t>
            </a:r>
            <a:r>
              <a:rPr lang="en-US" sz="2300" err="1">
                <a:solidFill>
                  <a:schemeClr val="tx1"/>
                </a:solidFill>
                <a:latin typeface="Arial"/>
                <a:cs typeface="Arial"/>
              </a:rPr>
              <a:t>ovat</a:t>
            </a:r>
            <a:r>
              <a:rPr lang="en-US" sz="2300" dirty="0">
                <a:solidFill>
                  <a:schemeClr val="tx1"/>
                </a:solidFill>
                <a:latin typeface="Arial"/>
                <a:cs typeface="Arial"/>
              </a:rPr>
              <a:t> </a:t>
            </a:r>
            <a:r>
              <a:rPr lang="en-US" sz="2300" err="1">
                <a:solidFill>
                  <a:schemeClr val="tx1"/>
                </a:solidFill>
                <a:latin typeface="Arial"/>
                <a:cs typeface="Arial"/>
              </a:rPr>
              <a:t>vaivanneet</a:t>
            </a:r>
            <a:r>
              <a:rPr lang="en-US" sz="2300" dirty="0">
                <a:solidFill>
                  <a:schemeClr val="tx1"/>
                </a:solidFill>
                <a:latin typeface="Arial"/>
                <a:cs typeface="Arial"/>
              </a:rPr>
              <a:t> </a:t>
            </a:r>
            <a:r>
              <a:rPr lang="en-US" sz="2300" err="1">
                <a:solidFill>
                  <a:schemeClr val="tx1"/>
                </a:solidFill>
                <a:latin typeface="Arial"/>
                <a:cs typeface="Arial"/>
              </a:rPr>
              <a:t>sinua</a:t>
            </a:r>
            <a:r>
              <a:rPr lang="en-US" sz="2300" dirty="0">
                <a:solidFill>
                  <a:schemeClr val="tx1"/>
                </a:solidFill>
                <a:latin typeface="Arial"/>
                <a:cs typeface="Arial"/>
              </a:rPr>
              <a:t> </a:t>
            </a:r>
            <a:r>
              <a:rPr lang="en-US" sz="2300" err="1">
                <a:solidFill>
                  <a:schemeClr val="tx1"/>
                </a:solidFill>
                <a:latin typeface="Arial"/>
                <a:cs typeface="Arial"/>
              </a:rPr>
              <a:t>lomakkeen</a:t>
            </a:r>
            <a:r>
              <a:rPr lang="en-US" sz="2300" dirty="0">
                <a:solidFill>
                  <a:schemeClr val="tx1"/>
                </a:solidFill>
                <a:latin typeface="Arial"/>
                <a:cs typeface="Arial"/>
              </a:rPr>
              <a:t> </a:t>
            </a:r>
            <a:r>
              <a:rPr lang="en-US" sz="2300" err="1">
                <a:solidFill>
                  <a:schemeClr val="tx1"/>
                </a:solidFill>
                <a:latin typeface="Arial"/>
                <a:cs typeface="Arial"/>
              </a:rPr>
              <a:t>täyttöä</a:t>
            </a:r>
            <a:r>
              <a:rPr lang="en-US" sz="2300" dirty="0">
                <a:solidFill>
                  <a:schemeClr val="tx1"/>
                </a:solidFill>
                <a:latin typeface="Arial"/>
                <a:cs typeface="Arial"/>
              </a:rPr>
              <a:t> </a:t>
            </a:r>
            <a:r>
              <a:rPr lang="en-US" sz="2300" err="1">
                <a:solidFill>
                  <a:schemeClr val="tx1"/>
                </a:solidFill>
                <a:latin typeface="Arial"/>
                <a:cs typeface="Arial"/>
              </a:rPr>
              <a:t>edeltäneen</a:t>
            </a:r>
            <a:r>
              <a:rPr lang="en-US" sz="2300" dirty="0">
                <a:solidFill>
                  <a:schemeClr val="tx1"/>
                </a:solidFill>
                <a:latin typeface="Arial"/>
                <a:cs typeface="Arial"/>
              </a:rPr>
              <a:t> </a:t>
            </a:r>
            <a:r>
              <a:rPr lang="en-US" sz="2300" err="1">
                <a:solidFill>
                  <a:schemeClr val="tx1"/>
                </a:solidFill>
                <a:latin typeface="Arial"/>
                <a:cs typeface="Arial"/>
              </a:rPr>
              <a:t>kahden</a:t>
            </a:r>
            <a:r>
              <a:rPr lang="en-US" sz="2300" dirty="0">
                <a:solidFill>
                  <a:schemeClr val="tx1"/>
                </a:solidFill>
                <a:latin typeface="Arial"/>
                <a:cs typeface="Arial"/>
              </a:rPr>
              <a:t> </a:t>
            </a:r>
            <a:r>
              <a:rPr lang="en-US" sz="2300" err="1">
                <a:solidFill>
                  <a:schemeClr val="tx1"/>
                </a:solidFill>
                <a:latin typeface="Arial"/>
                <a:cs typeface="Arial"/>
              </a:rPr>
              <a:t>viikon</a:t>
            </a:r>
            <a:r>
              <a:rPr lang="en-US" sz="2300" dirty="0">
                <a:solidFill>
                  <a:schemeClr val="tx1"/>
                </a:solidFill>
                <a:latin typeface="Arial"/>
                <a:cs typeface="Arial"/>
              </a:rPr>
              <a:t> </a:t>
            </a:r>
            <a:r>
              <a:rPr lang="en-US" sz="2300" err="1">
                <a:solidFill>
                  <a:schemeClr val="tx1"/>
                </a:solidFill>
                <a:latin typeface="Arial"/>
                <a:cs typeface="Arial"/>
              </a:rPr>
              <a:t>aikana</a:t>
            </a:r>
            <a:r>
              <a:rPr lang="en-US" sz="2300" dirty="0">
                <a:solidFill>
                  <a:schemeClr val="tx1"/>
                </a:solidFill>
                <a:latin typeface="Arial"/>
                <a:cs typeface="Arial"/>
              </a:rPr>
              <a:t>?"). </a:t>
            </a:r>
            <a:endParaRPr lang="en-US" sz="2300">
              <a:solidFill>
                <a:schemeClr val="tx1"/>
              </a:solidFill>
              <a:latin typeface="Univers"/>
              <a:cs typeface="Arial"/>
            </a:endParaRPr>
          </a:p>
          <a:p>
            <a:r>
              <a:rPr lang="en-US" sz="2300" err="1">
                <a:solidFill>
                  <a:schemeClr val="tx1"/>
                </a:solidFill>
                <a:latin typeface="Arial"/>
                <a:cs typeface="Arial"/>
              </a:rPr>
              <a:t>Summaindikaattori</a:t>
            </a:r>
            <a:r>
              <a:rPr lang="en-US" sz="2300" dirty="0">
                <a:solidFill>
                  <a:schemeClr val="tx1"/>
                </a:solidFill>
                <a:latin typeface="Arial"/>
                <a:cs typeface="Arial"/>
              </a:rPr>
              <a:t> </a:t>
            </a:r>
            <a:r>
              <a:rPr lang="en-US" sz="2300" err="1">
                <a:solidFill>
                  <a:schemeClr val="tx1"/>
                </a:solidFill>
                <a:latin typeface="Arial"/>
                <a:cs typeface="Arial"/>
              </a:rPr>
              <a:t>muodostuu</a:t>
            </a:r>
            <a:r>
              <a:rPr lang="en-US" sz="2300" dirty="0">
                <a:solidFill>
                  <a:schemeClr val="tx1"/>
                </a:solidFill>
                <a:latin typeface="Arial"/>
                <a:cs typeface="Arial"/>
              </a:rPr>
              <a:t> </a:t>
            </a:r>
            <a:r>
              <a:rPr lang="en-US" sz="2300" err="1">
                <a:solidFill>
                  <a:schemeClr val="tx1"/>
                </a:solidFill>
                <a:latin typeface="Arial"/>
                <a:cs typeface="Arial"/>
              </a:rPr>
              <a:t>seitsemästä</a:t>
            </a:r>
            <a:r>
              <a:rPr lang="en-US" sz="2300" dirty="0">
                <a:solidFill>
                  <a:schemeClr val="tx1"/>
                </a:solidFill>
                <a:latin typeface="Arial"/>
                <a:cs typeface="Arial"/>
              </a:rPr>
              <a:t> </a:t>
            </a:r>
            <a:r>
              <a:rPr lang="en-US" sz="2300" err="1">
                <a:solidFill>
                  <a:schemeClr val="tx1"/>
                </a:solidFill>
                <a:latin typeface="Arial"/>
                <a:cs typeface="Arial"/>
              </a:rPr>
              <a:t>kysymyksen</a:t>
            </a:r>
            <a:r>
              <a:rPr lang="en-US" sz="2300" dirty="0">
                <a:solidFill>
                  <a:schemeClr val="tx1"/>
                </a:solidFill>
                <a:latin typeface="Arial"/>
                <a:cs typeface="Arial"/>
              </a:rPr>
              <a:t> </a:t>
            </a:r>
            <a:r>
              <a:rPr lang="en-US" sz="2300" err="1">
                <a:solidFill>
                  <a:schemeClr val="tx1"/>
                </a:solidFill>
                <a:latin typeface="Arial"/>
                <a:cs typeface="Arial"/>
              </a:rPr>
              <a:t>osiosta</a:t>
            </a:r>
            <a:r>
              <a:rPr lang="en-US" sz="2300" dirty="0">
                <a:solidFill>
                  <a:schemeClr val="tx1"/>
                </a:solidFill>
                <a:latin typeface="Arial"/>
                <a:cs typeface="Arial"/>
              </a:rPr>
              <a:t>: 1) </a:t>
            </a:r>
            <a:r>
              <a:rPr lang="en-US" sz="2300" err="1">
                <a:solidFill>
                  <a:schemeClr val="tx1"/>
                </a:solidFill>
                <a:latin typeface="Arial"/>
                <a:cs typeface="Arial"/>
              </a:rPr>
              <a:t>Hermostuneisuuden</a:t>
            </a:r>
            <a:r>
              <a:rPr lang="en-US" sz="2300" dirty="0">
                <a:solidFill>
                  <a:schemeClr val="tx1"/>
                </a:solidFill>
                <a:latin typeface="Arial"/>
                <a:cs typeface="Arial"/>
              </a:rPr>
              <a:t>, </a:t>
            </a:r>
            <a:r>
              <a:rPr lang="en-US" sz="2300" err="1">
                <a:solidFill>
                  <a:schemeClr val="tx1"/>
                </a:solidFill>
                <a:latin typeface="Arial"/>
                <a:cs typeface="Arial"/>
              </a:rPr>
              <a:t>ahdistuneisuuden</a:t>
            </a:r>
            <a:r>
              <a:rPr lang="en-US" sz="2300" dirty="0">
                <a:solidFill>
                  <a:schemeClr val="tx1"/>
                </a:solidFill>
                <a:latin typeface="Arial"/>
                <a:cs typeface="Arial"/>
              </a:rPr>
              <a:t> tai </a:t>
            </a:r>
            <a:r>
              <a:rPr lang="en-US" sz="2300" err="1">
                <a:solidFill>
                  <a:schemeClr val="tx1"/>
                </a:solidFill>
                <a:latin typeface="Arial"/>
                <a:cs typeface="Arial"/>
              </a:rPr>
              <a:t>kireyden</a:t>
            </a:r>
            <a:r>
              <a:rPr lang="en-US" sz="2300" dirty="0">
                <a:solidFill>
                  <a:schemeClr val="tx1"/>
                </a:solidFill>
                <a:latin typeface="Arial"/>
                <a:cs typeface="Arial"/>
              </a:rPr>
              <a:t> </a:t>
            </a:r>
            <a:r>
              <a:rPr lang="en-US" sz="2300" err="1">
                <a:solidFill>
                  <a:schemeClr val="tx1"/>
                </a:solidFill>
                <a:latin typeface="Arial"/>
                <a:cs typeface="Arial"/>
              </a:rPr>
              <a:t>tunne</a:t>
            </a:r>
            <a:r>
              <a:rPr lang="en-US" sz="2300" dirty="0">
                <a:solidFill>
                  <a:schemeClr val="tx1"/>
                </a:solidFill>
                <a:latin typeface="Arial"/>
                <a:cs typeface="Arial"/>
              </a:rPr>
              <a:t>, 2) En ole </a:t>
            </a:r>
            <a:r>
              <a:rPr lang="en-US" sz="2300" err="1">
                <a:solidFill>
                  <a:schemeClr val="tx1"/>
                </a:solidFill>
                <a:latin typeface="Arial"/>
                <a:cs typeface="Arial"/>
              </a:rPr>
              <a:t>voinut</a:t>
            </a:r>
            <a:r>
              <a:rPr lang="en-US" sz="2300" dirty="0">
                <a:solidFill>
                  <a:schemeClr val="tx1"/>
                </a:solidFill>
                <a:latin typeface="Arial"/>
                <a:cs typeface="Arial"/>
              </a:rPr>
              <a:t> </a:t>
            </a:r>
            <a:r>
              <a:rPr lang="en-US" sz="2300" err="1">
                <a:solidFill>
                  <a:schemeClr val="tx1"/>
                </a:solidFill>
                <a:latin typeface="Arial"/>
                <a:cs typeface="Arial"/>
              </a:rPr>
              <a:t>lopettaa</a:t>
            </a:r>
            <a:r>
              <a:rPr lang="en-US" sz="2300" dirty="0">
                <a:solidFill>
                  <a:schemeClr val="tx1"/>
                </a:solidFill>
                <a:latin typeface="Arial"/>
                <a:cs typeface="Arial"/>
              </a:rPr>
              <a:t> tai </a:t>
            </a:r>
            <a:r>
              <a:rPr lang="en-US" sz="2300" err="1">
                <a:solidFill>
                  <a:schemeClr val="tx1"/>
                </a:solidFill>
                <a:latin typeface="Arial"/>
                <a:cs typeface="Arial"/>
              </a:rPr>
              <a:t>hallita</a:t>
            </a:r>
            <a:r>
              <a:rPr lang="en-US" sz="2300" dirty="0">
                <a:solidFill>
                  <a:schemeClr val="tx1"/>
                </a:solidFill>
                <a:latin typeface="Arial"/>
                <a:cs typeface="Arial"/>
              </a:rPr>
              <a:t> </a:t>
            </a:r>
            <a:r>
              <a:rPr lang="en-US" sz="2300" err="1">
                <a:solidFill>
                  <a:schemeClr val="tx1"/>
                </a:solidFill>
                <a:latin typeface="Arial"/>
                <a:cs typeface="Arial"/>
              </a:rPr>
              <a:t>huolestumistani</a:t>
            </a:r>
            <a:r>
              <a:rPr lang="en-US" sz="2300" dirty="0">
                <a:solidFill>
                  <a:schemeClr val="tx1"/>
                </a:solidFill>
                <a:latin typeface="Arial"/>
                <a:cs typeface="Arial"/>
              </a:rPr>
              <a:t>, 3) </a:t>
            </a:r>
            <a:r>
              <a:rPr lang="en-US" sz="2300" err="1">
                <a:solidFill>
                  <a:schemeClr val="tx1"/>
                </a:solidFill>
                <a:latin typeface="Arial"/>
                <a:cs typeface="Arial"/>
              </a:rPr>
              <a:t>Liiallinen</a:t>
            </a:r>
            <a:r>
              <a:rPr lang="en-US" sz="2300" dirty="0">
                <a:solidFill>
                  <a:schemeClr val="tx1"/>
                </a:solidFill>
                <a:latin typeface="Arial"/>
                <a:cs typeface="Arial"/>
              </a:rPr>
              <a:t> </a:t>
            </a:r>
            <a:r>
              <a:rPr lang="en-US" sz="2300" err="1">
                <a:solidFill>
                  <a:schemeClr val="tx1"/>
                </a:solidFill>
                <a:latin typeface="Arial"/>
                <a:cs typeface="Arial"/>
              </a:rPr>
              <a:t>huolestuneisuus</a:t>
            </a:r>
            <a:r>
              <a:rPr lang="en-US" sz="2300" dirty="0">
                <a:solidFill>
                  <a:schemeClr val="tx1"/>
                </a:solidFill>
                <a:latin typeface="Arial"/>
                <a:cs typeface="Arial"/>
              </a:rPr>
              <a:t> </a:t>
            </a:r>
            <a:r>
              <a:rPr lang="en-US" sz="2300" err="1">
                <a:solidFill>
                  <a:schemeClr val="tx1"/>
                </a:solidFill>
                <a:latin typeface="Arial"/>
                <a:cs typeface="Arial"/>
              </a:rPr>
              <a:t>erilaisista</a:t>
            </a:r>
            <a:r>
              <a:rPr lang="en-US" sz="2300" dirty="0">
                <a:solidFill>
                  <a:schemeClr val="tx1"/>
                </a:solidFill>
                <a:latin typeface="Arial"/>
                <a:cs typeface="Arial"/>
              </a:rPr>
              <a:t> </a:t>
            </a:r>
            <a:r>
              <a:rPr lang="en-US" sz="2300" err="1">
                <a:solidFill>
                  <a:schemeClr val="tx1"/>
                </a:solidFill>
                <a:latin typeface="Arial"/>
                <a:cs typeface="Arial"/>
              </a:rPr>
              <a:t>asioista</a:t>
            </a:r>
            <a:r>
              <a:rPr lang="en-US" sz="2300" dirty="0">
                <a:solidFill>
                  <a:schemeClr val="tx1"/>
                </a:solidFill>
                <a:latin typeface="Arial"/>
                <a:cs typeface="Arial"/>
              </a:rPr>
              <a:t>, 4) </a:t>
            </a:r>
            <a:r>
              <a:rPr lang="en-US" sz="2300" err="1">
                <a:solidFill>
                  <a:schemeClr val="tx1"/>
                </a:solidFill>
                <a:latin typeface="Arial"/>
                <a:cs typeface="Arial"/>
              </a:rPr>
              <a:t>Vaikeus</a:t>
            </a:r>
            <a:r>
              <a:rPr lang="en-US" sz="2300" dirty="0">
                <a:solidFill>
                  <a:schemeClr val="tx1"/>
                </a:solidFill>
                <a:latin typeface="Arial"/>
                <a:cs typeface="Arial"/>
              </a:rPr>
              <a:t> </a:t>
            </a:r>
            <a:r>
              <a:rPr lang="en-US" sz="2300" err="1">
                <a:solidFill>
                  <a:schemeClr val="tx1"/>
                </a:solidFill>
                <a:latin typeface="Arial"/>
                <a:cs typeface="Arial"/>
              </a:rPr>
              <a:t>rentoutua</a:t>
            </a:r>
            <a:r>
              <a:rPr lang="en-US" sz="2300" dirty="0">
                <a:solidFill>
                  <a:schemeClr val="tx1"/>
                </a:solidFill>
                <a:latin typeface="Arial"/>
                <a:cs typeface="Arial"/>
              </a:rPr>
              <a:t>, 5) Niin </a:t>
            </a:r>
            <a:r>
              <a:rPr lang="en-US" sz="2300" err="1">
                <a:solidFill>
                  <a:schemeClr val="tx1"/>
                </a:solidFill>
                <a:latin typeface="Arial"/>
                <a:cs typeface="Arial"/>
              </a:rPr>
              <a:t>levoton</a:t>
            </a:r>
            <a:r>
              <a:rPr lang="en-US" sz="2300" dirty="0">
                <a:solidFill>
                  <a:schemeClr val="tx1"/>
                </a:solidFill>
                <a:latin typeface="Arial"/>
                <a:cs typeface="Arial"/>
              </a:rPr>
              <a:t> </a:t>
            </a:r>
            <a:r>
              <a:rPr lang="en-US" sz="2300" err="1">
                <a:solidFill>
                  <a:schemeClr val="tx1"/>
                </a:solidFill>
                <a:latin typeface="Arial"/>
                <a:cs typeface="Arial"/>
              </a:rPr>
              <a:t>olo</a:t>
            </a:r>
            <a:r>
              <a:rPr lang="en-US" sz="2300" dirty="0">
                <a:solidFill>
                  <a:schemeClr val="tx1"/>
                </a:solidFill>
                <a:latin typeface="Arial"/>
                <a:cs typeface="Arial"/>
              </a:rPr>
              <a:t>, </a:t>
            </a:r>
            <a:r>
              <a:rPr lang="en-US" sz="2300" err="1">
                <a:solidFill>
                  <a:schemeClr val="tx1"/>
                </a:solidFill>
                <a:latin typeface="Arial"/>
                <a:cs typeface="Arial"/>
              </a:rPr>
              <a:t>että</a:t>
            </a:r>
            <a:r>
              <a:rPr lang="en-US" sz="2300" dirty="0">
                <a:solidFill>
                  <a:schemeClr val="tx1"/>
                </a:solidFill>
                <a:latin typeface="Arial"/>
                <a:cs typeface="Arial"/>
              </a:rPr>
              <a:t> on </a:t>
            </a:r>
            <a:r>
              <a:rPr lang="en-US" sz="2300" err="1">
                <a:solidFill>
                  <a:schemeClr val="tx1"/>
                </a:solidFill>
                <a:latin typeface="Arial"/>
                <a:cs typeface="Arial"/>
              </a:rPr>
              <a:t>vaikea</a:t>
            </a:r>
            <a:r>
              <a:rPr lang="en-US" sz="2300" dirty="0">
                <a:solidFill>
                  <a:schemeClr val="tx1"/>
                </a:solidFill>
                <a:latin typeface="Arial"/>
                <a:cs typeface="Arial"/>
              </a:rPr>
              <a:t> </a:t>
            </a:r>
            <a:r>
              <a:rPr lang="en-US" sz="2300" err="1">
                <a:solidFill>
                  <a:schemeClr val="tx1"/>
                </a:solidFill>
                <a:latin typeface="Arial"/>
                <a:cs typeface="Arial"/>
              </a:rPr>
              <a:t>pysyä</a:t>
            </a:r>
            <a:r>
              <a:rPr lang="en-US" sz="2300" dirty="0">
                <a:solidFill>
                  <a:schemeClr val="tx1"/>
                </a:solidFill>
                <a:latin typeface="Arial"/>
                <a:cs typeface="Arial"/>
              </a:rPr>
              <a:t> </a:t>
            </a:r>
            <a:r>
              <a:rPr lang="en-US" sz="2300" err="1">
                <a:solidFill>
                  <a:schemeClr val="tx1"/>
                </a:solidFill>
                <a:latin typeface="Arial"/>
                <a:cs typeface="Arial"/>
              </a:rPr>
              <a:t>aloillaan</a:t>
            </a:r>
            <a:r>
              <a:rPr lang="en-US" sz="2300" dirty="0">
                <a:solidFill>
                  <a:schemeClr val="tx1"/>
                </a:solidFill>
                <a:latin typeface="Arial"/>
                <a:cs typeface="Arial"/>
              </a:rPr>
              <a:t>, 6) </a:t>
            </a:r>
            <a:r>
              <a:rPr lang="en-US" sz="2300" err="1">
                <a:solidFill>
                  <a:schemeClr val="tx1"/>
                </a:solidFill>
                <a:latin typeface="Arial"/>
                <a:cs typeface="Arial"/>
              </a:rPr>
              <a:t>Taipumus</a:t>
            </a:r>
            <a:r>
              <a:rPr lang="en-US" sz="2300" dirty="0">
                <a:solidFill>
                  <a:schemeClr val="tx1"/>
                </a:solidFill>
                <a:latin typeface="Arial"/>
                <a:cs typeface="Arial"/>
              </a:rPr>
              <a:t> </a:t>
            </a:r>
            <a:r>
              <a:rPr lang="en-US" sz="2300" err="1">
                <a:solidFill>
                  <a:schemeClr val="tx1"/>
                </a:solidFill>
                <a:latin typeface="Arial"/>
                <a:cs typeface="Arial"/>
              </a:rPr>
              <a:t>harmistua</a:t>
            </a:r>
            <a:r>
              <a:rPr lang="en-US" sz="2300" dirty="0">
                <a:solidFill>
                  <a:schemeClr val="tx1"/>
                </a:solidFill>
                <a:latin typeface="Arial"/>
                <a:cs typeface="Arial"/>
              </a:rPr>
              <a:t> tai </a:t>
            </a:r>
            <a:r>
              <a:rPr lang="en-US" sz="2300" err="1">
                <a:solidFill>
                  <a:schemeClr val="tx1"/>
                </a:solidFill>
                <a:latin typeface="Arial"/>
                <a:cs typeface="Arial"/>
              </a:rPr>
              <a:t>ärsyyntyä</a:t>
            </a:r>
            <a:r>
              <a:rPr lang="en-US" sz="2300" dirty="0">
                <a:solidFill>
                  <a:schemeClr val="tx1"/>
                </a:solidFill>
                <a:latin typeface="Arial"/>
                <a:cs typeface="Arial"/>
              </a:rPr>
              <a:t> </a:t>
            </a:r>
            <a:r>
              <a:rPr lang="en-US" sz="2300" err="1">
                <a:solidFill>
                  <a:schemeClr val="tx1"/>
                </a:solidFill>
                <a:latin typeface="Arial"/>
                <a:cs typeface="Arial"/>
              </a:rPr>
              <a:t>helposti</a:t>
            </a:r>
            <a:r>
              <a:rPr lang="en-US" sz="2300" dirty="0">
                <a:solidFill>
                  <a:schemeClr val="tx1"/>
                </a:solidFill>
                <a:latin typeface="Arial"/>
                <a:cs typeface="Arial"/>
              </a:rPr>
              <a:t>, 7) Pelko </a:t>
            </a:r>
            <a:r>
              <a:rPr lang="en-US" sz="2300" err="1">
                <a:solidFill>
                  <a:schemeClr val="tx1"/>
                </a:solidFill>
                <a:latin typeface="Arial"/>
                <a:cs typeface="Arial"/>
              </a:rPr>
              <a:t>siitä</a:t>
            </a:r>
            <a:r>
              <a:rPr lang="en-US" sz="2300" dirty="0">
                <a:solidFill>
                  <a:schemeClr val="tx1"/>
                </a:solidFill>
                <a:latin typeface="Arial"/>
                <a:cs typeface="Arial"/>
              </a:rPr>
              <a:t>, </a:t>
            </a:r>
            <a:r>
              <a:rPr lang="en-US" sz="2300" err="1">
                <a:solidFill>
                  <a:schemeClr val="tx1"/>
                </a:solidFill>
                <a:latin typeface="Arial"/>
                <a:cs typeface="Arial"/>
              </a:rPr>
              <a:t>että</a:t>
            </a:r>
            <a:r>
              <a:rPr lang="en-US" sz="2300" dirty="0">
                <a:solidFill>
                  <a:schemeClr val="tx1"/>
                </a:solidFill>
                <a:latin typeface="Arial"/>
                <a:cs typeface="Arial"/>
              </a:rPr>
              <a:t> </a:t>
            </a:r>
            <a:r>
              <a:rPr lang="en-US" sz="2300" err="1">
                <a:solidFill>
                  <a:schemeClr val="tx1"/>
                </a:solidFill>
                <a:latin typeface="Arial"/>
                <a:cs typeface="Arial"/>
              </a:rPr>
              <a:t>jotakin</a:t>
            </a:r>
            <a:r>
              <a:rPr lang="en-US" sz="2300" dirty="0">
                <a:solidFill>
                  <a:schemeClr val="tx1"/>
                </a:solidFill>
                <a:latin typeface="Arial"/>
                <a:cs typeface="Arial"/>
              </a:rPr>
              <a:t> </a:t>
            </a:r>
            <a:r>
              <a:rPr lang="en-US" sz="2300" err="1">
                <a:solidFill>
                  <a:schemeClr val="tx1"/>
                </a:solidFill>
                <a:latin typeface="Arial"/>
                <a:cs typeface="Arial"/>
              </a:rPr>
              <a:t>kauheaa</a:t>
            </a:r>
            <a:r>
              <a:rPr lang="en-US" sz="2300" dirty="0">
                <a:solidFill>
                  <a:schemeClr val="tx1"/>
                </a:solidFill>
                <a:latin typeface="Arial"/>
                <a:cs typeface="Arial"/>
              </a:rPr>
              <a:t> </a:t>
            </a:r>
            <a:r>
              <a:rPr lang="en-US" sz="2300" err="1">
                <a:solidFill>
                  <a:schemeClr val="tx1"/>
                </a:solidFill>
                <a:latin typeface="Arial"/>
                <a:cs typeface="Arial"/>
              </a:rPr>
              <a:t>saattaisi</a:t>
            </a:r>
            <a:r>
              <a:rPr lang="en-US" sz="2300" dirty="0">
                <a:solidFill>
                  <a:schemeClr val="tx1"/>
                </a:solidFill>
                <a:latin typeface="Arial"/>
                <a:cs typeface="Arial"/>
              </a:rPr>
              <a:t> </a:t>
            </a:r>
            <a:r>
              <a:rPr lang="en-US" sz="2300" err="1">
                <a:solidFill>
                  <a:schemeClr val="tx1"/>
                </a:solidFill>
                <a:latin typeface="Arial"/>
                <a:cs typeface="Arial"/>
              </a:rPr>
              <a:t>tapahtua</a:t>
            </a:r>
            <a:r>
              <a:rPr lang="en-US" sz="2300" dirty="0">
                <a:solidFill>
                  <a:schemeClr val="tx1"/>
                </a:solidFill>
                <a:latin typeface="Arial"/>
                <a:cs typeface="Arial"/>
              </a:rPr>
              <a:t>. </a:t>
            </a:r>
            <a:r>
              <a:rPr lang="en-US" sz="2300" err="1">
                <a:solidFill>
                  <a:schemeClr val="tx1"/>
                </a:solidFill>
                <a:latin typeface="Arial"/>
                <a:cs typeface="Arial"/>
              </a:rPr>
              <a:t>Vastausvaihtoehdot</a:t>
            </a:r>
            <a:r>
              <a:rPr lang="en-US" sz="2300" dirty="0">
                <a:solidFill>
                  <a:schemeClr val="tx1"/>
                </a:solidFill>
                <a:latin typeface="Arial"/>
                <a:cs typeface="Arial"/>
              </a:rPr>
              <a:t>: 1) Ei </a:t>
            </a:r>
            <a:r>
              <a:rPr lang="en-US" sz="2300" err="1">
                <a:solidFill>
                  <a:schemeClr val="tx1"/>
                </a:solidFill>
                <a:latin typeface="Arial"/>
                <a:cs typeface="Arial"/>
              </a:rPr>
              <a:t>lainkaan</a:t>
            </a:r>
            <a:r>
              <a:rPr lang="en-US" sz="2300" dirty="0">
                <a:solidFill>
                  <a:schemeClr val="tx1"/>
                </a:solidFill>
                <a:latin typeface="Arial"/>
                <a:cs typeface="Arial"/>
              </a:rPr>
              <a:t>, 2) </a:t>
            </a:r>
            <a:r>
              <a:rPr lang="en-US" sz="2300" err="1">
                <a:solidFill>
                  <a:schemeClr val="tx1"/>
                </a:solidFill>
                <a:latin typeface="Arial"/>
                <a:cs typeface="Arial"/>
              </a:rPr>
              <a:t>Useana</a:t>
            </a:r>
            <a:r>
              <a:rPr lang="en-US" sz="2300" dirty="0">
                <a:solidFill>
                  <a:schemeClr val="tx1"/>
                </a:solidFill>
                <a:latin typeface="Arial"/>
                <a:cs typeface="Arial"/>
              </a:rPr>
              <a:t> </a:t>
            </a:r>
            <a:r>
              <a:rPr lang="en-US" sz="2300" err="1">
                <a:solidFill>
                  <a:schemeClr val="tx1"/>
                </a:solidFill>
                <a:latin typeface="Arial"/>
                <a:cs typeface="Arial"/>
              </a:rPr>
              <a:t>päivänä</a:t>
            </a:r>
            <a:r>
              <a:rPr lang="en-US" sz="2300" dirty="0">
                <a:solidFill>
                  <a:schemeClr val="tx1"/>
                </a:solidFill>
                <a:latin typeface="Arial"/>
                <a:cs typeface="Arial"/>
              </a:rPr>
              <a:t>, 3) </a:t>
            </a:r>
            <a:r>
              <a:rPr lang="en-US" sz="2300" err="1">
                <a:solidFill>
                  <a:schemeClr val="tx1"/>
                </a:solidFill>
                <a:latin typeface="Arial"/>
                <a:cs typeface="Arial"/>
              </a:rPr>
              <a:t>Suurimpana</a:t>
            </a:r>
            <a:r>
              <a:rPr lang="en-US" sz="2300" dirty="0">
                <a:solidFill>
                  <a:schemeClr val="tx1"/>
                </a:solidFill>
                <a:latin typeface="Arial"/>
                <a:cs typeface="Arial"/>
              </a:rPr>
              <a:t> </a:t>
            </a:r>
            <a:r>
              <a:rPr lang="en-US" sz="2300" err="1">
                <a:solidFill>
                  <a:schemeClr val="tx1"/>
                </a:solidFill>
                <a:latin typeface="Arial"/>
                <a:cs typeface="Arial"/>
              </a:rPr>
              <a:t>osana</a:t>
            </a:r>
            <a:r>
              <a:rPr lang="en-US" sz="2300" dirty="0">
                <a:solidFill>
                  <a:schemeClr val="tx1"/>
                </a:solidFill>
                <a:latin typeface="Arial"/>
                <a:cs typeface="Arial"/>
              </a:rPr>
              <a:t> </a:t>
            </a:r>
            <a:r>
              <a:rPr lang="en-US" sz="2300" err="1">
                <a:solidFill>
                  <a:schemeClr val="tx1"/>
                </a:solidFill>
                <a:latin typeface="Arial"/>
                <a:cs typeface="Arial"/>
              </a:rPr>
              <a:t>päivistä</a:t>
            </a:r>
            <a:r>
              <a:rPr lang="en-US" sz="2300" dirty="0">
                <a:solidFill>
                  <a:schemeClr val="tx1"/>
                </a:solidFill>
                <a:latin typeface="Arial"/>
                <a:cs typeface="Arial"/>
              </a:rPr>
              <a:t>, 4) </a:t>
            </a:r>
            <a:r>
              <a:rPr lang="en-US" sz="2300" err="1">
                <a:solidFill>
                  <a:schemeClr val="tx1"/>
                </a:solidFill>
                <a:latin typeface="Arial"/>
                <a:cs typeface="Arial"/>
              </a:rPr>
              <a:t>Lähes</a:t>
            </a:r>
            <a:r>
              <a:rPr lang="en-US" sz="2300" dirty="0">
                <a:solidFill>
                  <a:schemeClr val="tx1"/>
                </a:solidFill>
                <a:latin typeface="Arial"/>
                <a:cs typeface="Arial"/>
              </a:rPr>
              <a:t> </a:t>
            </a:r>
            <a:r>
              <a:rPr lang="en-US" sz="2300" err="1">
                <a:solidFill>
                  <a:schemeClr val="tx1"/>
                </a:solidFill>
                <a:latin typeface="Arial"/>
                <a:cs typeface="Arial"/>
              </a:rPr>
              <a:t>joka</a:t>
            </a:r>
            <a:r>
              <a:rPr lang="en-US" sz="2300" dirty="0">
                <a:solidFill>
                  <a:schemeClr val="tx1"/>
                </a:solidFill>
                <a:latin typeface="Arial"/>
                <a:cs typeface="Arial"/>
              </a:rPr>
              <a:t> </a:t>
            </a:r>
            <a:r>
              <a:rPr lang="en-US" sz="2300" err="1">
                <a:solidFill>
                  <a:schemeClr val="tx1"/>
                </a:solidFill>
                <a:latin typeface="Arial"/>
                <a:cs typeface="Arial"/>
              </a:rPr>
              <a:t>päivä</a:t>
            </a:r>
            <a:r>
              <a:rPr lang="en-US" sz="2300" dirty="0">
                <a:solidFill>
                  <a:schemeClr val="tx1"/>
                </a:solidFill>
                <a:latin typeface="Arial"/>
                <a:cs typeface="Arial"/>
              </a:rPr>
              <a:t>. </a:t>
            </a:r>
            <a:r>
              <a:rPr lang="en-US" sz="2300" err="1">
                <a:solidFill>
                  <a:schemeClr val="tx1"/>
                </a:solidFill>
                <a:latin typeface="Arial"/>
                <a:cs typeface="Arial"/>
              </a:rPr>
              <a:t>Vastausvaihtoehdot</a:t>
            </a:r>
            <a:r>
              <a:rPr lang="en-US" sz="2300" dirty="0">
                <a:solidFill>
                  <a:schemeClr val="tx1"/>
                </a:solidFill>
                <a:latin typeface="Arial"/>
                <a:cs typeface="Arial"/>
              </a:rPr>
              <a:t> </a:t>
            </a:r>
            <a:r>
              <a:rPr lang="en-US" sz="2300" err="1">
                <a:solidFill>
                  <a:schemeClr val="tx1"/>
                </a:solidFill>
                <a:latin typeface="Arial"/>
                <a:cs typeface="Arial"/>
              </a:rPr>
              <a:t>pisteytetään</a:t>
            </a:r>
            <a:r>
              <a:rPr lang="en-US" sz="2300" dirty="0">
                <a:solidFill>
                  <a:schemeClr val="tx1"/>
                </a:solidFill>
                <a:latin typeface="Arial"/>
                <a:cs typeface="Arial"/>
              </a:rPr>
              <a:t> </a:t>
            </a:r>
            <a:r>
              <a:rPr lang="en-US" sz="2300" err="1">
                <a:solidFill>
                  <a:schemeClr val="tx1"/>
                </a:solidFill>
                <a:latin typeface="Arial"/>
                <a:cs typeface="Arial"/>
              </a:rPr>
              <a:t>seuraavasti</a:t>
            </a:r>
            <a:r>
              <a:rPr lang="en-US" sz="2300" dirty="0">
                <a:solidFill>
                  <a:schemeClr val="tx1"/>
                </a:solidFill>
                <a:latin typeface="Arial"/>
                <a:cs typeface="Arial"/>
              </a:rPr>
              <a:t>: 1=0, 2=1, 3=2, 4=3. </a:t>
            </a:r>
            <a:r>
              <a:rPr lang="en-US" sz="2300" err="1">
                <a:solidFill>
                  <a:schemeClr val="tx1"/>
                </a:solidFill>
                <a:latin typeface="Arial"/>
                <a:cs typeface="Arial"/>
              </a:rPr>
              <a:t>Osioiden</a:t>
            </a:r>
            <a:r>
              <a:rPr lang="en-US" sz="2300" dirty="0">
                <a:solidFill>
                  <a:schemeClr val="tx1"/>
                </a:solidFill>
                <a:latin typeface="Arial"/>
                <a:cs typeface="Arial"/>
              </a:rPr>
              <a:t> </a:t>
            </a:r>
            <a:r>
              <a:rPr lang="en-US" sz="2300" err="1">
                <a:solidFill>
                  <a:schemeClr val="tx1"/>
                </a:solidFill>
                <a:latin typeface="Arial"/>
                <a:cs typeface="Arial"/>
              </a:rPr>
              <a:t>pistemäärät</a:t>
            </a:r>
            <a:r>
              <a:rPr lang="en-US" sz="2300" dirty="0">
                <a:solidFill>
                  <a:schemeClr val="tx1"/>
                </a:solidFill>
                <a:latin typeface="Arial"/>
                <a:cs typeface="Arial"/>
              </a:rPr>
              <a:t> </a:t>
            </a:r>
            <a:r>
              <a:rPr lang="en-US" sz="2300" err="1">
                <a:solidFill>
                  <a:schemeClr val="tx1"/>
                </a:solidFill>
                <a:latin typeface="Arial"/>
                <a:cs typeface="Arial"/>
              </a:rPr>
              <a:t>lasketaan</a:t>
            </a:r>
            <a:r>
              <a:rPr lang="en-US" sz="2300" dirty="0">
                <a:solidFill>
                  <a:schemeClr val="tx1"/>
                </a:solidFill>
                <a:latin typeface="Arial"/>
                <a:cs typeface="Arial"/>
              </a:rPr>
              <a:t> </a:t>
            </a:r>
            <a:r>
              <a:rPr lang="en-US" sz="2300" err="1">
                <a:solidFill>
                  <a:schemeClr val="tx1"/>
                </a:solidFill>
                <a:latin typeface="Arial"/>
                <a:cs typeface="Arial"/>
              </a:rPr>
              <a:t>yhteen</a:t>
            </a:r>
            <a:r>
              <a:rPr lang="en-US" sz="2300" dirty="0">
                <a:solidFill>
                  <a:schemeClr val="tx1"/>
                </a:solidFill>
                <a:latin typeface="Arial"/>
                <a:cs typeface="Arial"/>
              </a:rPr>
              <a:t>. </a:t>
            </a:r>
            <a:r>
              <a:rPr lang="en-US" sz="2300" err="1">
                <a:solidFill>
                  <a:schemeClr val="tx1"/>
                </a:solidFill>
                <a:latin typeface="Arial"/>
                <a:cs typeface="Arial"/>
              </a:rPr>
              <a:t>Tarkastelussa</a:t>
            </a:r>
            <a:r>
              <a:rPr lang="en-US" sz="2300" dirty="0">
                <a:solidFill>
                  <a:schemeClr val="tx1"/>
                </a:solidFill>
                <a:latin typeface="Arial"/>
                <a:cs typeface="Arial"/>
              </a:rPr>
              <a:t> </a:t>
            </a:r>
            <a:r>
              <a:rPr lang="en-US" sz="2300" err="1">
                <a:solidFill>
                  <a:schemeClr val="tx1"/>
                </a:solidFill>
                <a:latin typeface="Arial"/>
                <a:cs typeface="Arial"/>
              </a:rPr>
              <a:t>ovat</a:t>
            </a:r>
            <a:r>
              <a:rPr lang="en-US" sz="2300" dirty="0">
                <a:solidFill>
                  <a:schemeClr val="tx1"/>
                </a:solidFill>
                <a:latin typeface="Arial"/>
                <a:cs typeface="Arial"/>
              </a:rPr>
              <a:t> </a:t>
            </a:r>
            <a:r>
              <a:rPr lang="en-US" sz="2300" err="1">
                <a:solidFill>
                  <a:schemeClr val="tx1"/>
                </a:solidFill>
                <a:latin typeface="Arial"/>
                <a:cs typeface="Arial"/>
              </a:rPr>
              <a:t>vastaajat</a:t>
            </a:r>
            <a:r>
              <a:rPr lang="en-US" sz="2300" dirty="0">
                <a:solidFill>
                  <a:schemeClr val="tx1"/>
                </a:solidFill>
                <a:latin typeface="Arial"/>
                <a:cs typeface="Arial"/>
              </a:rPr>
              <a:t>, </a:t>
            </a:r>
            <a:r>
              <a:rPr lang="en-US" sz="2300" err="1">
                <a:solidFill>
                  <a:schemeClr val="tx1"/>
                </a:solidFill>
                <a:latin typeface="Arial"/>
                <a:cs typeface="Arial"/>
              </a:rPr>
              <a:t>jotka</a:t>
            </a:r>
            <a:r>
              <a:rPr lang="en-US" sz="2300" dirty="0">
                <a:solidFill>
                  <a:schemeClr val="tx1"/>
                </a:solidFill>
                <a:latin typeface="Arial"/>
                <a:cs typeface="Arial"/>
              </a:rPr>
              <a:t> </a:t>
            </a:r>
            <a:r>
              <a:rPr lang="en-US" sz="2300" err="1">
                <a:solidFill>
                  <a:schemeClr val="tx1"/>
                </a:solidFill>
                <a:latin typeface="Arial"/>
                <a:cs typeface="Arial"/>
              </a:rPr>
              <a:t>ovat</a:t>
            </a:r>
            <a:r>
              <a:rPr lang="en-US" sz="2300" dirty="0">
                <a:solidFill>
                  <a:schemeClr val="tx1"/>
                </a:solidFill>
                <a:latin typeface="Arial"/>
                <a:cs typeface="Arial"/>
              </a:rPr>
              <a:t> </a:t>
            </a:r>
            <a:r>
              <a:rPr lang="en-US" sz="2300" err="1">
                <a:solidFill>
                  <a:schemeClr val="tx1"/>
                </a:solidFill>
                <a:latin typeface="Arial"/>
                <a:cs typeface="Arial"/>
              </a:rPr>
              <a:t>saaneet</a:t>
            </a:r>
            <a:r>
              <a:rPr lang="en-US" sz="2300" dirty="0">
                <a:solidFill>
                  <a:schemeClr val="tx1"/>
                </a:solidFill>
                <a:latin typeface="Arial"/>
                <a:cs typeface="Arial"/>
              </a:rPr>
              <a:t> </a:t>
            </a:r>
            <a:r>
              <a:rPr lang="en-US" sz="2300" err="1">
                <a:solidFill>
                  <a:schemeClr val="tx1"/>
                </a:solidFill>
                <a:latin typeface="Arial"/>
                <a:cs typeface="Arial"/>
              </a:rPr>
              <a:t>vähintään</a:t>
            </a:r>
            <a:r>
              <a:rPr lang="en-US" sz="2300" dirty="0">
                <a:solidFill>
                  <a:schemeClr val="tx1"/>
                </a:solidFill>
                <a:latin typeface="Arial"/>
                <a:cs typeface="Arial"/>
              </a:rPr>
              <a:t> 10 </a:t>
            </a:r>
            <a:r>
              <a:rPr lang="en-US" sz="2300" err="1">
                <a:solidFill>
                  <a:schemeClr val="tx1"/>
                </a:solidFill>
                <a:latin typeface="Arial"/>
                <a:cs typeface="Arial"/>
              </a:rPr>
              <a:t>pistettä</a:t>
            </a:r>
            <a:r>
              <a:rPr lang="en-US" sz="2300" dirty="0">
                <a:solidFill>
                  <a:schemeClr val="tx1"/>
                </a:solidFill>
                <a:latin typeface="Arial"/>
                <a:cs typeface="Arial"/>
              </a:rPr>
              <a:t>. </a:t>
            </a:r>
            <a:r>
              <a:rPr lang="en-US" sz="2300" err="1">
                <a:solidFill>
                  <a:schemeClr val="tx1"/>
                </a:solidFill>
                <a:latin typeface="Arial"/>
                <a:cs typeface="Arial"/>
              </a:rPr>
              <a:t>Laskennassa</a:t>
            </a:r>
            <a:r>
              <a:rPr lang="en-US" sz="2300" dirty="0">
                <a:solidFill>
                  <a:schemeClr val="tx1"/>
                </a:solidFill>
                <a:latin typeface="Arial"/>
                <a:cs typeface="Arial"/>
              </a:rPr>
              <a:t> </a:t>
            </a:r>
            <a:r>
              <a:rPr lang="en-US" sz="2300" err="1">
                <a:solidFill>
                  <a:schemeClr val="tx1"/>
                </a:solidFill>
                <a:latin typeface="Arial"/>
                <a:cs typeface="Arial"/>
              </a:rPr>
              <a:t>ovat</a:t>
            </a:r>
            <a:r>
              <a:rPr lang="en-US" sz="2300" dirty="0">
                <a:solidFill>
                  <a:schemeClr val="tx1"/>
                </a:solidFill>
                <a:latin typeface="Arial"/>
                <a:cs typeface="Arial"/>
              </a:rPr>
              <a:t> </a:t>
            </a:r>
            <a:r>
              <a:rPr lang="en-US" sz="2300" err="1">
                <a:solidFill>
                  <a:schemeClr val="tx1"/>
                </a:solidFill>
                <a:latin typeface="Arial"/>
                <a:cs typeface="Arial"/>
              </a:rPr>
              <a:t>mukana</a:t>
            </a:r>
            <a:r>
              <a:rPr lang="en-US" sz="2300" dirty="0">
                <a:solidFill>
                  <a:schemeClr val="tx1"/>
                </a:solidFill>
                <a:latin typeface="Arial"/>
                <a:cs typeface="Arial"/>
              </a:rPr>
              <a:t> vain </a:t>
            </a:r>
            <a:r>
              <a:rPr lang="en-US" sz="2300" err="1">
                <a:solidFill>
                  <a:schemeClr val="tx1"/>
                </a:solidFill>
                <a:latin typeface="Arial"/>
                <a:cs typeface="Arial"/>
              </a:rPr>
              <a:t>kaikkiin</a:t>
            </a:r>
            <a:r>
              <a:rPr lang="en-US" sz="2300" dirty="0">
                <a:solidFill>
                  <a:schemeClr val="tx1"/>
                </a:solidFill>
                <a:latin typeface="Arial"/>
                <a:cs typeface="Arial"/>
              </a:rPr>
              <a:t> </a:t>
            </a:r>
            <a:r>
              <a:rPr lang="en-US" sz="2300" err="1">
                <a:solidFill>
                  <a:schemeClr val="tx1"/>
                </a:solidFill>
                <a:latin typeface="Arial"/>
                <a:cs typeface="Arial"/>
              </a:rPr>
              <a:t>seitsemään</a:t>
            </a:r>
            <a:r>
              <a:rPr lang="en-US" sz="2300" dirty="0">
                <a:solidFill>
                  <a:schemeClr val="tx1"/>
                </a:solidFill>
                <a:latin typeface="Arial"/>
                <a:cs typeface="Arial"/>
              </a:rPr>
              <a:t> </a:t>
            </a:r>
            <a:r>
              <a:rPr lang="en-US" sz="2300" err="1">
                <a:solidFill>
                  <a:schemeClr val="tx1"/>
                </a:solidFill>
                <a:latin typeface="Arial"/>
                <a:cs typeface="Arial"/>
              </a:rPr>
              <a:t>kysymyksen</a:t>
            </a:r>
            <a:r>
              <a:rPr lang="en-US" sz="2300" dirty="0">
                <a:solidFill>
                  <a:schemeClr val="tx1"/>
                </a:solidFill>
                <a:latin typeface="Arial"/>
                <a:cs typeface="Arial"/>
              </a:rPr>
              <a:t> </a:t>
            </a:r>
            <a:r>
              <a:rPr lang="en-US" sz="2300" err="1">
                <a:solidFill>
                  <a:schemeClr val="tx1"/>
                </a:solidFill>
                <a:latin typeface="Arial"/>
                <a:cs typeface="Arial"/>
              </a:rPr>
              <a:t>osioon</a:t>
            </a:r>
            <a:r>
              <a:rPr lang="en-US" sz="2300" dirty="0">
                <a:solidFill>
                  <a:schemeClr val="tx1"/>
                </a:solidFill>
                <a:latin typeface="Arial"/>
                <a:cs typeface="Arial"/>
              </a:rPr>
              <a:t> </a:t>
            </a:r>
            <a:r>
              <a:rPr lang="en-US" sz="2300" err="1">
                <a:solidFill>
                  <a:schemeClr val="tx1"/>
                </a:solidFill>
                <a:latin typeface="Arial"/>
                <a:cs typeface="Arial"/>
              </a:rPr>
              <a:t>vastanneet</a:t>
            </a:r>
            <a:r>
              <a:rPr lang="en-US" sz="2300" dirty="0">
                <a:solidFill>
                  <a:schemeClr val="tx1"/>
                </a:solidFill>
                <a:latin typeface="Arial"/>
                <a:cs typeface="Arial"/>
              </a:rPr>
              <a:t>. </a:t>
            </a:r>
            <a:r>
              <a:rPr lang="en-US" sz="2300" err="1">
                <a:solidFill>
                  <a:schemeClr val="tx1"/>
                </a:solidFill>
                <a:latin typeface="Arial"/>
                <a:cs typeface="Arial"/>
              </a:rPr>
              <a:t>Indikaattori</a:t>
            </a:r>
            <a:r>
              <a:rPr lang="en-US" sz="2300" dirty="0">
                <a:solidFill>
                  <a:schemeClr val="tx1"/>
                </a:solidFill>
                <a:latin typeface="Arial"/>
                <a:cs typeface="Arial"/>
              </a:rPr>
              <a:t> </a:t>
            </a:r>
            <a:r>
              <a:rPr lang="en-US" sz="2300" err="1">
                <a:solidFill>
                  <a:schemeClr val="tx1"/>
                </a:solidFill>
                <a:latin typeface="Arial"/>
                <a:cs typeface="Arial"/>
              </a:rPr>
              <a:t>perustuu</a:t>
            </a:r>
            <a:r>
              <a:rPr lang="en-US" sz="2300" dirty="0">
                <a:solidFill>
                  <a:schemeClr val="tx1"/>
                </a:solidFill>
                <a:latin typeface="Arial"/>
                <a:cs typeface="Arial"/>
              </a:rPr>
              <a:t> GAD7- </a:t>
            </a:r>
            <a:r>
              <a:rPr lang="en-US" sz="2300" err="1">
                <a:solidFill>
                  <a:schemeClr val="tx1"/>
                </a:solidFill>
                <a:latin typeface="Arial"/>
                <a:cs typeface="Arial"/>
              </a:rPr>
              <a:t>mittariin</a:t>
            </a:r>
            <a:r>
              <a:rPr lang="en-US" sz="2300" dirty="0">
                <a:solidFill>
                  <a:schemeClr val="tx1"/>
                </a:solidFill>
                <a:latin typeface="Arial"/>
                <a:cs typeface="Arial"/>
              </a:rPr>
              <a:t> (Generalized anxiety disorder).</a:t>
            </a:r>
            <a:endParaRPr lang="en-US" sz="2300">
              <a:solidFill>
                <a:schemeClr val="tx1"/>
              </a:solidFill>
            </a:endParaRPr>
          </a:p>
          <a:p>
            <a:endParaRPr lang="en-US" sz="1600" dirty="0">
              <a:solidFill>
                <a:schemeClr val="tx1"/>
              </a:solidFill>
            </a:endParaRPr>
          </a:p>
          <a:p>
            <a:pPr>
              <a:spcBef>
                <a:spcPts val="2500"/>
              </a:spcBef>
            </a:pPr>
            <a:r>
              <a:rPr lang="en-US" sz="1900" b="1" dirty="0">
                <a:solidFill>
                  <a:schemeClr val="tx1"/>
                </a:solidFill>
              </a:rPr>
              <a:t>GAD-7 </a:t>
            </a:r>
            <a:r>
              <a:rPr lang="en-US" sz="1900" b="1" err="1">
                <a:solidFill>
                  <a:schemeClr val="tx1"/>
                </a:solidFill>
              </a:rPr>
              <a:t>indikaattorin</a:t>
            </a:r>
            <a:r>
              <a:rPr lang="en-US" sz="1900" b="1" dirty="0">
                <a:solidFill>
                  <a:schemeClr val="tx1"/>
                </a:solidFill>
              </a:rPr>
              <a:t> </a:t>
            </a:r>
            <a:r>
              <a:rPr lang="en-US" sz="1900" b="1" err="1">
                <a:solidFill>
                  <a:schemeClr val="tx1"/>
                </a:solidFill>
              </a:rPr>
              <a:t>käyttö</a:t>
            </a:r>
            <a:endParaRPr lang="en-US" sz="1900">
              <a:solidFill>
                <a:schemeClr val="tx1"/>
              </a:solidFill>
            </a:endParaRPr>
          </a:p>
          <a:p>
            <a:pPr marL="0" lvl="1"/>
            <a:r>
              <a:rPr lang="en-US" sz="1900" dirty="0">
                <a:solidFill>
                  <a:schemeClr val="tx1"/>
                </a:solidFill>
              </a:rPr>
              <a:t>GAD-7 </a:t>
            </a:r>
            <a:r>
              <a:rPr lang="en-US" sz="1900" err="1">
                <a:solidFill>
                  <a:schemeClr val="tx1"/>
                </a:solidFill>
              </a:rPr>
              <a:t>mittaa</a:t>
            </a:r>
            <a:r>
              <a:rPr lang="en-US" sz="1900" dirty="0">
                <a:solidFill>
                  <a:schemeClr val="tx1"/>
                </a:solidFill>
              </a:rPr>
              <a:t> </a:t>
            </a:r>
            <a:r>
              <a:rPr lang="en-US" sz="1900" err="1">
                <a:solidFill>
                  <a:schemeClr val="tx1"/>
                </a:solidFill>
              </a:rPr>
              <a:t>ahdistuneisuutta</a:t>
            </a:r>
            <a:r>
              <a:rPr lang="en-US" sz="1900" dirty="0">
                <a:solidFill>
                  <a:schemeClr val="tx1"/>
                </a:solidFill>
              </a:rPr>
              <a:t> </a:t>
            </a:r>
            <a:r>
              <a:rPr lang="en-US" sz="1900" err="1">
                <a:solidFill>
                  <a:schemeClr val="tx1"/>
                </a:solidFill>
              </a:rPr>
              <a:t>seitsemän</a:t>
            </a:r>
            <a:r>
              <a:rPr lang="en-US" sz="1900" dirty="0">
                <a:solidFill>
                  <a:schemeClr val="tx1"/>
                </a:solidFill>
              </a:rPr>
              <a:t> </a:t>
            </a:r>
            <a:r>
              <a:rPr lang="en-US" sz="1900" err="1">
                <a:solidFill>
                  <a:schemeClr val="tx1"/>
                </a:solidFill>
              </a:rPr>
              <a:t>pisteytetyn</a:t>
            </a:r>
            <a:r>
              <a:rPr lang="en-US" sz="1900" dirty="0">
                <a:solidFill>
                  <a:schemeClr val="tx1"/>
                </a:solidFill>
              </a:rPr>
              <a:t> </a:t>
            </a:r>
            <a:r>
              <a:rPr lang="en-US" sz="1900" err="1">
                <a:solidFill>
                  <a:schemeClr val="tx1"/>
                </a:solidFill>
              </a:rPr>
              <a:t>kysymyksen</a:t>
            </a:r>
            <a:r>
              <a:rPr lang="en-US" sz="1900" dirty="0">
                <a:solidFill>
                  <a:schemeClr val="tx1"/>
                </a:solidFill>
              </a:rPr>
              <a:t> </a:t>
            </a:r>
            <a:r>
              <a:rPr lang="en-US" sz="1900" err="1">
                <a:solidFill>
                  <a:schemeClr val="tx1"/>
                </a:solidFill>
              </a:rPr>
              <a:t>avulla</a:t>
            </a:r>
            <a:r>
              <a:rPr lang="en-US" sz="1900" dirty="0">
                <a:solidFill>
                  <a:schemeClr val="tx1"/>
                </a:solidFill>
              </a:rPr>
              <a:t>, </a:t>
            </a:r>
            <a:r>
              <a:rPr lang="en-US" sz="1900" err="1">
                <a:solidFill>
                  <a:schemeClr val="tx1"/>
                </a:solidFill>
              </a:rPr>
              <a:t>rajaten</a:t>
            </a:r>
            <a:r>
              <a:rPr lang="en-US" sz="1900" dirty="0">
                <a:solidFill>
                  <a:schemeClr val="tx1"/>
                </a:solidFill>
              </a:rPr>
              <a:t> </a:t>
            </a:r>
            <a:r>
              <a:rPr lang="en-US" sz="1900" err="1">
                <a:solidFill>
                  <a:schemeClr val="tx1"/>
                </a:solidFill>
              </a:rPr>
              <a:t>tulokset</a:t>
            </a:r>
            <a:r>
              <a:rPr lang="en-US" sz="1900" dirty="0">
                <a:solidFill>
                  <a:schemeClr val="tx1"/>
                </a:solidFill>
              </a:rPr>
              <a:t> vain </a:t>
            </a:r>
            <a:r>
              <a:rPr lang="en-US" sz="1900" err="1">
                <a:solidFill>
                  <a:schemeClr val="tx1"/>
                </a:solidFill>
              </a:rPr>
              <a:t>täydellisesti</a:t>
            </a:r>
            <a:r>
              <a:rPr lang="en-US" sz="1900" dirty="0">
                <a:solidFill>
                  <a:schemeClr val="tx1"/>
                </a:solidFill>
              </a:rPr>
              <a:t> </a:t>
            </a:r>
            <a:r>
              <a:rPr lang="en-US" sz="1900" err="1">
                <a:solidFill>
                  <a:schemeClr val="tx1"/>
                </a:solidFill>
              </a:rPr>
              <a:t>vastanneisiin</a:t>
            </a:r>
            <a:r>
              <a:rPr lang="en-US" sz="1500" dirty="0">
                <a:solidFill>
                  <a:srgbClr val="10013F"/>
                </a:solidFill>
              </a:rPr>
              <a:t>.</a:t>
            </a:r>
            <a:br>
              <a:rPr lang="en-US" sz="1800" dirty="0"/>
            </a:br>
            <a:endParaRPr lang="en-US" sz="1800"/>
          </a:p>
          <a:p>
            <a:r>
              <a:rPr lang="en-US" sz="2000" dirty="0">
                <a:solidFill>
                  <a:srgbClr val="FF0000"/>
                </a:solidFill>
                <a:latin typeface="Arial"/>
                <a:cs typeface="Arial"/>
                <a:hlinkClick r:id="rId2">
                  <a:extLst>
                    <a:ext uri="{A12FA001-AC4F-418D-AE19-62706E023703}">
                      <ahyp:hlinkClr xmlns:ahyp="http://schemas.microsoft.com/office/drawing/2018/hyperlinkcolor" val="tx"/>
                    </a:ext>
                  </a:extLst>
                </a:hlinkClick>
              </a:rPr>
              <a:t>GAD7 - mittari</a:t>
            </a:r>
            <a:endParaRPr lang="en-US" sz="2000">
              <a:solidFill>
                <a:srgbClr val="FF0000"/>
              </a:solidFill>
              <a:hlinkClick r:id="rId2">
                <a:extLst>
                  <a:ext uri="{A12FA001-AC4F-418D-AE19-62706E023703}">
                    <ahyp:hlinkClr xmlns:ahyp="http://schemas.microsoft.com/office/drawing/2018/hyperlinkcolor" val="tx"/>
                  </a:ext>
                </a:extLst>
              </a:hlinkClick>
            </a:endParaRPr>
          </a:p>
          <a:p>
            <a:br>
              <a:rPr lang="en-US" dirty="0"/>
            </a:br>
            <a:endParaRPr lang="en-US" dirty="0"/>
          </a:p>
        </p:txBody>
      </p:sp>
    </p:spTree>
    <p:extLst>
      <p:ext uri="{BB962C8B-B14F-4D97-AF65-F5344CB8AC3E}">
        <p14:creationId xmlns:p14="http://schemas.microsoft.com/office/powerpoint/2010/main" val="2215515561"/>
      </p:ext>
    </p:extLst>
  </p:cSld>
  <p:clrMapOvr>
    <a:masterClrMapping/>
  </p:clrMapOvr>
</p:sld>
</file>

<file path=ppt/theme/theme1.xml><?xml version="1.0" encoding="utf-8"?>
<a:theme xmlns:a="http://schemas.openxmlformats.org/drawingml/2006/main" name="Galaxy">
  <a:themeElements>
    <a:clrScheme name="Galaxy">
      <a:dk1>
        <a:srgbClr val="000000"/>
      </a:dk1>
      <a:lt1>
        <a:srgbClr val="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Custom 64">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_Copilot Layouts_win32_KO_V7" id="{277D7D6E-D023-4C41-8C54-008713810D9E}" vid="{6C12C930-BEAE-46EF-AAFA-5A28A0066948}"/>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0BD21B179B1749B10B6700D890B8C6" ma:contentTypeVersion="30" ma:contentTypeDescription="Create a new document." ma:contentTypeScope="" ma:versionID="a13b221ee5b949bd1d4a5301a6f516f4">
  <xsd:schema xmlns:xsd="http://www.w3.org/2001/XMLSchema" xmlns:xs="http://www.w3.org/2001/XMLSchema" xmlns:p="http://schemas.microsoft.com/office/2006/metadata/properties" xmlns:ns1="http://schemas.microsoft.com/sharepoint/v3" xmlns:ns2="9e626b82-2e62-4b56-b4f0-2eb243f478f4" xmlns:ns3="230e9df3-be65-4c73-a93b-d1236ebd677e" xmlns:ns4="543e3375-4853-4ccc-a3e2-1512ebb9cffd" targetNamespace="http://schemas.microsoft.com/office/2006/metadata/properties" ma:root="true" ma:fieldsID="233e7f4977957a9e20bc87caea750b4e" ns1:_="" ns2:_="" ns3:_="" ns4:_="">
    <xsd:import namespace="http://schemas.microsoft.com/sharepoint/v3"/>
    <xsd:import namespace="9e626b82-2e62-4b56-b4f0-2eb243f478f4"/>
    <xsd:import namespace="230e9df3-be65-4c73-a93b-d1236ebd677e"/>
    <xsd:import namespace="543e3375-4853-4ccc-a3e2-1512ebb9cffd"/>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4:SharedWithUsers" minOccurs="0"/>
                <xsd:element ref="ns4:SharedWithDetails" minOccurs="0"/>
                <xsd:element ref="ns2:MediaServiceAutoKeyPoints" minOccurs="0"/>
                <xsd:element ref="ns2:MediaServiceKeyPoints" minOccurs="0"/>
                <xsd:element ref="ns2:MediaServiceSearchProperties" minOccurs="0"/>
                <xsd:element ref="ns1:_ip_UnifiedCompliancePolicyProperties" minOccurs="0"/>
                <xsd:element ref="ns1:_ip_UnifiedCompliancePolicyUIAction" minOccurs="0"/>
                <xsd:element ref="ns2:MediaServiceDocTags" minOccurs="0"/>
                <xsd:element ref="ns2:MediaServiceDateTaken" minOccurs="0"/>
                <xsd:element ref="ns2:MediaLengthInSeconds" minOccurs="0"/>
                <xsd:element ref="ns2:MediaServiceObjectDetectorVersions" minOccurs="0"/>
                <xsd:element ref="ns2:MediaServiceSystemTags" minOccurs="0"/>
                <xsd:element ref="ns2:Styletags_x0028_include1_x002d_3_x0029_" minOccurs="0"/>
                <xsd:element ref="ns2:Vertical" minOccurs="0"/>
                <xsd:element ref="ns2:Intent" minOccurs="0"/>
                <xsd:element ref="ns2:Thumbnai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626b82-2e62-4b56-b4f0-2eb243f478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ocTags" ma:index="23" nillable="true" ma:displayName="MediaServiceDocTags" ma:hidden="true" ma:internalName="MediaServiceDocTags" ma:readOnly="true">
      <xsd:simpleType>
        <xsd:restriction base="dms:Note"/>
      </xsd:simpleType>
    </xsd:element>
    <xsd:element name="MediaServiceDateTaken" ma:index="24" nillable="true" ma:displayName="MediaServiceDateTaken" ma:hidden="true" ma:indexed="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ystemTags" ma:index="27" nillable="true" ma:displayName="MediaServiceSystemTags" ma:hidden="true" ma:internalName="MediaServiceSystemTags" ma:readOnly="true">
      <xsd:simpleType>
        <xsd:restriction base="dms:Note"/>
      </xsd:simpleType>
    </xsd:element>
    <xsd:element name="Styletags_x0028_include1_x002d_3_x0029_" ma:index="28" nillable="true" ma:displayName="Style tags (include 1 - 3)" ma:format="Dropdown" ma:internalName="Styletags_x0028_include1_x002d_3_x0029_">
      <xsd:simpleType>
        <xsd:restriction base="dms:Text">
          <xsd:maxLength value="255"/>
        </xsd:restriction>
      </xsd:simpleType>
    </xsd:element>
    <xsd:element name="Vertical" ma:index="29" nillable="true" ma:displayName="Vertical" ma:format="Dropdown" ma:internalName="Vertical">
      <xsd:complexType>
        <xsd:complexContent>
          <xsd:extension base="dms:MultiChoice">
            <xsd:sequence>
              <xsd:element name="Value" maxOccurs="unbounded" minOccurs="0" nillable="true">
                <xsd:simpleType>
                  <xsd:restriction base="dms:Choice">
                    <xsd:enumeration value="Animals &amp; pets"/>
                    <xsd:enumeration value="Art &amp; design"/>
                    <xsd:enumeration value="Beauty"/>
                    <xsd:enumeration value="Business"/>
                    <xsd:enumeration value="Fashion"/>
                    <xsd:enumeration value="Floral &amp; garden"/>
                    <xsd:enumeration value="Food &amp; drink"/>
                    <xsd:enumeration value="General"/>
                    <xsd:enumeration value="Health &amp; fitness"/>
                  </xsd:restriction>
                </xsd:simpleType>
              </xsd:element>
            </xsd:sequence>
          </xsd:extension>
        </xsd:complexContent>
      </xsd:complexType>
    </xsd:element>
    <xsd:element name="Intent" ma:index="30" nillable="true" ma:displayName="Intent" ma:format="Dropdown" ma:internalName="Intent">
      <xsd:complexType>
        <xsd:complexContent>
          <xsd:extension base="dms:MultiChoice">
            <xsd:sequence>
              <xsd:element name="Value" maxOccurs="unbounded" minOccurs="0" nillable="true">
                <xsd:simpleType>
                  <xsd:restriction base="dms:Choice">
                    <xsd:enumeration value="About me"/>
                    <xsd:enumeration value="Activism"/>
                    <xsd:enumeration value="Announcement - event"/>
                    <xsd:enumeration value="Announcement - product"/>
                    <xsd:enumeration value="Business"/>
                    <xsd:enumeration value="Celebrate - holiday"/>
                    <xsd:enumeration value="Celebrate - life moments"/>
                    <xsd:enumeration value="Engagement post"/>
                    <xsd:enumeration value="Grand opening"/>
                    <xsd:enumeration value="Marketplace"/>
                    <xsd:enumeration value="Open house"/>
                    <xsd:enumeration value="Quote"/>
                    <xsd:enumeration value="Sale"/>
                    <xsd:enumeration value="Simple phrases"/>
                    <xsd:enumeration value="Subscribe"/>
                    <xsd:enumeration value="Choice 16"/>
                  </xsd:restriction>
                </xsd:simpleType>
              </xsd:element>
            </xsd:sequence>
          </xsd:extension>
        </xsd:complexContent>
      </xsd:complexType>
    </xsd:element>
    <xsd:element name="Thumbnail" ma:index="31" nillable="true" ma:displayName="Thumbnail" ma:format="Thumbnail" ma:internalName="Thumbnail">
      <xsd:simpleType>
        <xsd:restriction base="dms:Unknown"/>
      </xsd:simpleType>
    </xsd:element>
    <xsd:element name="MediaServiceBillingMetadata" ma:index="32"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051309a-75b7-4c22-93ea-c24616af8dd0}" ma:internalName="TaxCatchAll" ma:showField="CatchAllData" ma:web="543e3375-4853-4ccc-a3e2-1512ebb9c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3e3375-4853-4ccc-a3e2-1512ebb9cff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MediaServiceKeyPoints xmlns="9e626b82-2e62-4b56-b4f0-2eb243f478f4" xsi:nil="true"/>
    <Thumbnail xmlns="9e626b82-2e62-4b56-b4f0-2eb243f478f4" xsi:nil="true"/>
    <Vertical xmlns="9e626b82-2e62-4b56-b4f0-2eb243f478f4" xsi:nil="true"/>
    <lcf76f155ced4ddcb4097134ff3c332f xmlns="9e626b82-2e62-4b56-b4f0-2eb243f478f4">
      <Terms xmlns="http://schemas.microsoft.com/office/infopath/2007/PartnerControls"/>
    </lcf76f155ced4ddcb4097134ff3c332f>
    <Styletags_x0028_include1_x002d_3_x0029_ xmlns="9e626b82-2e62-4b56-b4f0-2eb243f478f4" xsi:nil="true"/>
    <Intent xmlns="9e626b82-2e62-4b56-b4f0-2eb243f478f4" xsi:nil="true"/>
  </documentManagement>
</p:properties>
</file>

<file path=customXml/itemProps1.xml><?xml version="1.0" encoding="utf-8"?>
<ds:datastoreItem xmlns:ds="http://schemas.openxmlformats.org/officeDocument/2006/customXml" ds:itemID="{38E339AF-67FC-4BA3-8B2E-038B3ED310D5}">
  <ds:schemaRefs>
    <ds:schemaRef ds:uri="http://schemas.microsoft.com/sharepoint/v3/contenttype/forms"/>
  </ds:schemaRefs>
</ds:datastoreItem>
</file>

<file path=customXml/itemProps2.xml><?xml version="1.0" encoding="utf-8"?>
<ds:datastoreItem xmlns:ds="http://schemas.openxmlformats.org/officeDocument/2006/customXml" ds:itemID="{2AAE3B83-FA12-4233-8BE8-E5165460B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e626b82-2e62-4b56-b4f0-2eb243f478f4"/>
    <ds:schemaRef ds:uri="230e9df3-be65-4c73-a93b-d1236ebd677e"/>
    <ds:schemaRef ds:uri="543e3375-4853-4ccc-a3e2-1512ebb9cf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99ED26-B189-4BA1-99D0-1112D8C2F106}">
  <ds:schemaRefs>
    <ds:schemaRef ds:uri="http://schemas.microsoft.com/sharepoint/v3"/>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16c05727-aa75-4e4a-9b5f-8a80a1165891"/>
    <ds:schemaRef ds:uri="http://purl.org/dc/dcmitype/"/>
    <ds:schemaRef ds:uri="http://schemas.openxmlformats.org/package/2006/metadata/core-properties"/>
    <ds:schemaRef ds:uri="http://purl.org/dc/elements/1.1/"/>
    <ds:schemaRef ds:uri="230e9df3-be65-4c73-a93b-d1236ebd677e"/>
    <ds:schemaRef ds:uri="71af3243-3dd4-4a8d-8c0d-dd76da1f02a5"/>
    <ds:schemaRef ds:uri="http://purl.org/dc/terms/"/>
    <ds:schemaRef ds:uri="9e626b82-2e62-4b56-b4f0-2eb243f478f4"/>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553</TotalTime>
  <Words>1700</Words>
  <Application>Microsoft Office PowerPoint</Application>
  <PresentationFormat>Laajakuva</PresentationFormat>
  <Paragraphs>187</Paragraphs>
  <Slides>13</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13</vt:i4>
      </vt:variant>
    </vt:vector>
  </HeadingPairs>
  <TitlesOfParts>
    <vt:vector size="18" baseType="lpstr">
      <vt:lpstr>Aptos</vt:lpstr>
      <vt:lpstr>Arial</vt:lpstr>
      <vt:lpstr>Calibri</vt:lpstr>
      <vt:lpstr>Univers</vt:lpstr>
      <vt:lpstr>Galaxy</vt:lpstr>
      <vt:lpstr>Kouluterveyskyselyn tulokset 2025</vt:lpstr>
      <vt:lpstr>Johdanto</vt:lpstr>
      <vt:lpstr>Kouluterveyskyselyn esittely</vt:lpstr>
      <vt:lpstr>Vastaajamäärä ja tulosten tulkinta</vt:lpstr>
      <vt:lpstr>Vastaajien määrä ja tilastollinen merkitys</vt:lpstr>
      <vt:lpstr>Keskeiset tulokset prosentteina</vt:lpstr>
      <vt:lpstr> </vt:lpstr>
      <vt:lpstr>PowerPoint-esitys</vt:lpstr>
      <vt:lpstr>KOHTALAINEN  TAI  VAIKEA AHDISTUNEISUUS</vt:lpstr>
      <vt:lpstr>Ei ole kiusattu koulussa</vt:lpstr>
      <vt:lpstr>Yhteenveto ja johtopäätökset</vt:lpstr>
      <vt:lpstr>Keskeiset havainnot</vt:lpstr>
      <vt:lpstr>Keskeiset havainnot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Marja Kallio</dc:creator>
  <cp:lastModifiedBy>Marja Kallio</cp:lastModifiedBy>
  <cp:revision>138</cp:revision>
  <dcterms:created xsi:type="dcterms:W3CDTF">2025-05-21T23:03:00Z</dcterms:created>
  <dcterms:modified xsi:type="dcterms:W3CDTF">2025-11-12T08:51:11Z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0x010100F70BD21B179B1749B10B6700D890B8C6</vt:lpwstr>
  </property>
  <property fmtid="{D5CDD505-2E9C-101B-9397-08002B2CF9AE}" pid="3" name="MediaServiceImageTags">
    <vt:lpwstr/>
  </property>
</Properties>
</file>